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Override1.xml" ContentType="application/vnd.openxmlformats-officedocument.themeOverrid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Override2.xml" ContentType="application/vnd.openxmlformats-officedocument.themeOverrid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tags/tag7.xml" ContentType="application/vnd.openxmlformats-officedocument.presentationml.tags+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tags/tag9.xml" ContentType="application/vnd.openxmlformats-officedocument.presentationml.tags+xml"/>
  <Override PartName="/ppt/notesSlides/notesSlide15.xml" ContentType="application/vnd.openxmlformats-officedocument.presentationml.notesSlide+xml"/>
  <Override PartName="/ppt/tags/tag10.xml" ContentType="application/vnd.openxmlformats-officedocument.presentationml.tags+xml"/>
  <Override PartName="/ppt/notesSlides/notesSlide16.xml" ContentType="application/vnd.openxmlformats-officedocument.presentationml.notesSlide+xml"/>
  <Override PartName="/ppt/tags/tag11.xml" ContentType="application/vnd.openxmlformats-officedocument.presentationml.tags+xml"/>
  <Override PartName="/ppt/notesSlides/notesSlide17.xml" ContentType="application/vnd.openxmlformats-officedocument.presentationml.notesSlide+xml"/>
  <Override PartName="/ppt/tags/tag12.xml" ContentType="application/vnd.openxmlformats-officedocument.presentationml.tags+xml"/>
  <Override PartName="/ppt/notesSlides/notesSlide18.xml" ContentType="application/vnd.openxmlformats-officedocument.presentationml.notesSlide+xml"/>
  <Override PartName="/ppt/tags/tag13.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4.xml" ContentType="application/vnd.openxmlformats-officedocument.presentationml.tags+xml"/>
  <Override PartName="/ppt/notesSlides/notesSlide22.xml" ContentType="application/vnd.openxmlformats-officedocument.presentationml.notesSlide+xml"/>
  <Override PartName="/ppt/tags/tag15.xml" ContentType="application/vnd.openxmlformats-officedocument.presentationml.tags+xml"/>
  <Override PartName="/ppt/notesSlides/notesSlide23.xml" ContentType="application/vnd.openxmlformats-officedocument.presentationml.notesSlide+xml"/>
  <Override PartName="/ppt/tags/tag16.xml" ContentType="application/vnd.openxmlformats-officedocument.presentationml.tags+xml"/>
  <Override PartName="/ppt/notesSlides/notesSlide24.xml" ContentType="application/vnd.openxmlformats-officedocument.presentationml.notesSlide+xml"/>
  <Override PartName="/ppt/tags/tag17.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8.xml" ContentType="application/vnd.openxmlformats-officedocument.presentationml.tags+xml"/>
  <Override PartName="/ppt/notesSlides/notesSlide34.xml" ContentType="application/vnd.openxmlformats-officedocument.presentationml.notesSlide+xml"/>
  <Override PartName="/ppt/tags/tag19.xml" ContentType="application/vnd.openxmlformats-officedocument.presentationml.tags+xml"/>
  <Override PartName="/ppt/notesSlides/notesSlide35.xml" ContentType="application/vnd.openxmlformats-officedocument.presentationml.notesSlide+xml"/>
  <Override PartName="/ppt/tags/tag20.xml" ContentType="application/vnd.openxmlformats-officedocument.presentationml.tags+xml"/>
  <Override PartName="/ppt/notesSlides/notesSlide36.xml" ContentType="application/vnd.openxmlformats-officedocument.presentationml.notesSlide+xml"/>
  <Override PartName="/ppt/tags/tag21.xml" ContentType="application/vnd.openxmlformats-officedocument.presentationml.tags+xml"/>
  <Override PartName="/ppt/notesSlides/notesSlide37.xml" ContentType="application/vnd.openxmlformats-officedocument.presentationml.notesSlide+xml"/>
  <Override PartName="/ppt/tags/tag22.xml" ContentType="application/vnd.openxmlformats-officedocument.presentationml.tags+xml"/>
  <Override PartName="/ppt/notesSlides/notesSlide38.xml" ContentType="application/vnd.openxmlformats-officedocument.presentationml.notesSlide+xml"/>
  <Override PartName="/ppt/tags/tag23.xml" ContentType="application/vnd.openxmlformats-officedocument.presentationml.tags+xml"/>
  <Override PartName="/ppt/notesSlides/notesSlide39.xml" ContentType="application/vnd.openxmlformats-officedocument.presentationml.notesSlide+xml"/>
  <Override PartName="/ppt/media/image36.jpg" ContentType="image/jpeg"/>
  <Override PartName="/ppt/tags/tag24.xml" ContentType="application/vnd.openxmlformats-officedocument.presentationml.tags+xml"/>
  <Override PartName="/ppt/notesSlides/notesSlide4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53" r:id="rId1"/>
    <p:sldMasterId id="2147484253" r:id="rId2"/>
    <p:sldMasterId id="2147499039" r:id="rId3"/>
  </p:sldMasterIdLst>
  <p:notesMasterIdLst>
    <p:notesMasterId r:id="rId44"/>
  </p:notesMasterIdLst>
  <p:handoutMasterIdLst>
    <p:handoutMasterId r:id="rId45"/>
  </p:handoutMasterIdLst>
  <p:sldIdLst>
    <p:sldId id="279" r:id="rId4"/>
    <p:sldId id="475" r:id="rId5"/>
    <p:sldId id="465" r:id="rId6"/>
    <p:sldId id="440" r:id="rId7"/>
    <p:sldId id="1967" r:id="rId8"/>
    <p:sldId id="584" r:id="rId9"/>
    <p:sldId id="482" r:id="rId10"/>
    <p:sldId id="466" r:id="rId11"/>
    <p:sldId id="344" r:id="rId12"/>
    <p:sldId id="447" r:id="rId13"/>
    <p:sldId id="345" r:id="rId14"/>
    <p:sldId id="364" r:id="rId15"/>
    <p:sldId id="388" r:id="rId16"/>
    <p:sldId id="577" r:id="rId17"/>
    <p:sldId id="2010" r:id="rId18"/>
    <p:sldId id="446" r:id="rId19"/>
    <p:sldId id="369" r:id="rId20"/>
    <p:sldId id="2011" r:id="rId21"/>
    <p:sldId id="627" r:id="rId22"/>
    <p:sldId id="605" r:id="rId23"/>
    <p:sldId id="377" r:id="rId24"/>
    <p:sldId id="373" r:id="rId25"/>
    <p:sldId id="379" r:id="rId26"/>
    <p:sldId id="348" r:id="rId27"/>
    <p:sldId id="461" r:id="rId28"/>
    <p:sldId id="483" r:id="rId29"/>
    <p:sldId id="491" r:id="rId30"/>
    <p:sldId id="380" r:id="rId31"/>
    <p:sldId id="470" r:id="rId32"/>
    <p:sldId id="467" r:id="rId33"/>
    <p:sldId id="472" r:id="rId34"/>
    <p:sldId id="471" r:id="rId35"/>
    <p:sldId id="382" r:id="rId36"/>
    <p:sldId id="441" r:id="rId37"/>
    <p:sldId id="448" r:id="rId38"/>
    <p:sldId id="383" r:id="rId39"/>
    <p:sldId id="493" r:id="rId40"/>
    <p:sldId id="358" r:id="rId41"/>
    <p:sldId id="1955" r:id="rId42"/>
    <p:sldId id="2012" r:id="rId43"/>
  </p:sldIdLst>
  <p:sldSz cx="9144000" cy="6858000" type="screen4x3"/>
  <p:notesSz cx="6950075" cy="9236075"/>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8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DFE3"/>
    <a:srgbClr val="000000"/>
    <a:srgbClr val="143F6A"/>
    <a:srgbClr val="C4EEFC"/>
    <a:srgbClr val="43BDAC"/>
    <a:srgbClr val="0B9444"/>
    <a:srgbClr val="92297F"/>
    <a:srgbClr val="3B47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D05F9C-1E0D-4111-9F81-D3120D82BF4F}" v="62" dt="2025-06-18T16:29:41.1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67" autoAdjust="0"/>
    <p:restoredTop sz="90034" autoAdjust="0"/>
  </p:normalViewPr>
  <p:slideViewPr>
    <p:cSldViewPr>
      <p:cViewPr varScale="1">
        <p:scale>
          <a:sx n="99" d="100"/>
          <a:sy n="99" d="100"/>
        </p:scale>
        <p:origin x="1884" y="72"/>
      </p:cViewPr>
      <p:guideLst>
        <p:guide orient="horz" pos="2160"/>
        <p:guide pos="2880"/>
      </p:guideLst>
    </p:cSldViewPr>
  </p:slideViewPr>
  <p:notesTextViewPr>
    <p:cViewPr>
      <p:scale>
        <a:sx n="3" d="2"/>
        <a:sy n="3" d="2"/>
      </p:scale>
      <p:origin x="0" y="0"/>
    </p:cViewPr>
  </p:notesTextViewPr>
  <p:sorterViewPr>
    <p:cViewPr>
      <p:scale>
        <a:sx n="100" d="100"/>
        <a:sy n="100" d="100"/>
      </p:scale>
      <p:origin x="0" y="-7608"/>
    </p:cViewPr>
  </p:sorterViewPr>
  <p:notesViewPr>
    <p:cSldViewPr>
      <p:cViewPr>
        <p:scale>
          <a:sx n="93" d="100"/>
          <a:sy n="93" d="100"/>
        </p:scale>
        <p:origin x="2598" y="-774"/>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5DAED9-A57A-468C-ABBC-F8B9DBE805B7}" type="doc">
      <dgm:prSet loTypeId="urn:microsoft.com/office/officeart/2005/8/layout/hProcess9" loCatId="process" qsTypeId="urn:microsoft.com/office/officeart/2005/8/quickstyle/simple1" qsCatId="simple" csTypeId="urn:microsoft.com/office/officeart/2005/8/colors/accent1_1" csCatId="accent1" phldr="1"/>
      <dgm:spPr/>
      <dgm:t>
        <a:bodyPr/>
        <a:lstStyle/>
        <a:p>
          <a:endParaRPr lang="en-US"/>
        </a:p>
      </dgm:t>
    </dgm:pt>
    <dgm:pt modelId="{468A1D9E-D0C6-452E-8833-5A174E2C294A}">
      <dgm:prSet phldrT="[Text]" custT="1"/>
      <dgm:spPr>
        <a:solidFill>
          <a:srgbClr val="43BDAC"/>
        </a:solidFill>
        <a:ln>
          <a:solidFill>
            <a:schemeClr val="bg1"/>
          </a:solidFill>
        </a:ln>
      </dgm:spPr>
      <dgm:t>
        <a:bodyPr/>
        <a:lstStyle/>
        <a:p>
          <a:r>
            <a:rPr lang="en-US" sz="1200" i="1" dirty="0">
              <a:solidFill>
                <a:srgbClr val="1D2C52"/>
              </a:solidFill>
              <a:latin typeface="Montserrat" panose="00000500000000000000" pitchFamily="2" charset="0"/>
            </a:rPr>
            <a:t>Feedback and </a:t>
          </a:r>
          <a:r>
            <a:rPr lang="en-US" sz="1200" i="1" dirty="0" err="1">
              <a:solidFill>
                <a:srgbClr val="1D2C52"/>
              </a:solidFill>
              <a:latin typeface="Montserrat" panose="00000500000000000000" pitchFamily="2" charset="0"/>
            </a:rPr>
            <a:t>Accounta-bility</a:t>
          </a:r>
          <a:r>
            <a:rPr lang="en-US" sz="1200" i="1" dirty="0">
              <a:solidFill>
                <a:srgbClr val="1D2C52"/>
              </a:solidFill>
              <a:latin typeface="Montserrat" panose="00000500000000000000" pitchFamily="2" charset="0"/>
            </a:rPr>
            <a:t> Conver-</a:t>
          </a:r>
          <a:r>
            <a:rPr lang="en-US" sz="1200" i="1" dirty="0" err="1">
              <a:solidFill>
                <a:srgbClr val="1D2C52"/>
              </a:solidFill>
              <a:latin typeface="Montserrat" panose="00000500000000000000" pitchFamily="2" charset="0"/>
            </a:rPr>
            <a:t>sations</a:t>
          </a:r>
          <a:endParaRPr lang="en-US" sz="1200" i="1" dirty="0">
            <a:solidFill>
              <a:srgbClr val="1D2C52"/>
            </a:solidFill>
            <a:latin typeface="Montserrat" panose="00000500000000000000" pitchFamily="2" charset="0"/>
          </a:endParaRPr>
        </a:p>
      </dgm:t>
    </dgm:pt>
    <dgm:pt modelId="{14825738-8A85-4403-A8C3-BC2E47E18B01}" type="parTrans" cxnId="{DBE1B977-5C75-4CDF-831D-2B030D105A2D}">
      <dgm:prSet/>
      <dgm:spPr/>
      <dgm:t>
        <a:bodyPr/>
        <a:lstStyle/>
        <a:p>
          <a:endParaRPr lang="en-US" sz="1400"/>
        </a:p>
      </dgm:t>
    </dgm:pt>
    <dgm:pt modelId="{AAC1AE4C-8020-4A82-A0B9-FE93014BBA7F}" type="sibTrans" cxnId="{DBE1B977-5C75-4CDF-831D-2B030D105A2D}">
      <dgm:prSet/>
      <dgm:spPr/>
      <dgm:t>
        <a:bodyPr/>
        <a:lstStyle/>
        <a:p>
          <a:endParaRPr lang="en-US" sz="1400"/>
        </a:p>
      </dgm:t>
    </dgm:pt>
    <dgm:pt modelId="{8175A085-2464-4372-B813-3A652E56A358}">
      <dgm:prSet phldrT="[Text]" custT="1"/>
      <dgm:spPr>
        <a:solidFill>
          <a:srgbClr val="43BDAC"/>
        </a:solidFill>
        <a:ln>
          <a:solidFill>
            <a:schemeClr val="bg1"/>
          </a:solidFill>
        </a:ln>
      </dgm:spPr>
      <dgm:t>
        <a:bodyPr/>
        <a:lstStyle/>
        <a:p>
          <a:r>
            <a:rPr lang="en-US" sz="1200" i="1" dirty="0">
              <a:solidFill>
                <a:srgbClr val="1D2C52"/>
              </a:solidFill>
              <a:latin typeface="Montserrat" panose="00000500000000000000" pitchFamily="2" charset="0"/>
            </a:rPr>
            <a:t>Leading Through Conflict </a:t>
          </a:r>
        </a:p>
      </dgm:t>
    </dgm:pt>
    <dgm:pt modelId="{B47E076A-1B78-436E-BCEF-1635BDAD6A13}" type="parTrans" cxnId="{D812A2D9-CD03-4F15-BD06-28E6B2EB9F1E}">
      <dgm:prSet/>
      <dgm:spPr/>
      <dgm:t>
        <a:bodyPr/>
        <a:lstStyle/>
        <a:p>
          <a:endParaRPr lang="en-US" sz="1400"/>
        </a:p>
      </dgm:t>
    </dgm:pt>
    <dgm:pt modelId="{893FD89D-E05D-4ADA-A9F6-ECDFA9F47213}" type="sibTrans" cxnId="{D812A2D9-CD03-4F15-BD06-28E6B2EB9F1E}">
      <dgm:prSet/>
      <dgm:spPr/>
      <dgm:t>
        <a:bodyPr/>
        <a:lstStyle/>
        <a:p>
          <a:endParaRPr lang="en-US" sz="1400"/>
        </a:p>
      </dgm:t>
    </dgm:pt>
    <dgm:pt modelId="{AB157CEF-156D-499A-B9F7-C5637B6BE316}">
      <dgm:prSet phldrT="[Text]" custT="1"/>
      <dgm:spPr>
        <a:solidFill>
          <a:srgbClr val="43BDAC"/>
        </a:solidFill>
        <a:ln>
          <a:solidFill>
            <a:schemeClr val="bg1"/>
          </a:solidFill>
        </a:ln>
      </dgm:spPr>
      <dgm:t>
        <a:bodyPr/>
        <a:lstStyle/>
        <a:p>
          <a:r>
            <a:rPr lang="en-US" sz="1200" i="1" dirty="0">
              <a:solidFill>
                <a:srgbClr val="1D2C52"/>
              </a:solidFill>
              <a:latin typeface="Montserrat" panose="00000500000000000000" pitchFamily="2" charset="0"/>
            </a:rPr>
            <a:t>Leading Through Change</a:t>
          </a:r>
        </a:p>
      </dgm:t>
    </dgm:pt>
    <dgm:pt modelId="{07E7AE5F-84B1-4CD6-B0AF-7B3DD21ACBBF}" type="parTrans" cxnId="{AA8D64E4-389D-4F09-A71C-9C6200689D27}">
      <dgm:prSet/>
      <dgm:spPr/>
      <dgm:t>
        <a:bodyPr/>
        <a:lstStyle/>
        <a:p>
          <a:endParaRPr lang="en-US" sz="1400"/>
        </a:p>
      </dgm:t>
    </dgm:pt>
    <dgm:pt modelId="{CA9087F2-9D9C-4D25-8582-E86D8D13EAEE}" type="sibTrans" cxnId="{AA8D64E4-389D-4F09-A71C-9C6200689D27}">
      <dgm:prSet/>
      <dgm:spPr/>
      <dgm:t>
        <a:bodyPr/>
        <a:lstStyle/>
        <a:p>
          <a:endParaRPr lang="en-US" sz="1400"/>
        </a:p>
      </dgm:t>
    </dgm:pt>
    <dgm:pt modelId="{4EBEAD04-060D-456F-A674-859AEDE4A5BD}">
      <dgm:prSet custT="1"/>
      <dgm:spPr>
        <a:solidFill>
          <a:srgbClr val="43BDAC"/>
        </a:solidFill>
        <a:ln>
          <a:solidFill>
            <a:schemeClr val="bg1"/>
          </a:solidFill>
        </a:ln>
      </dgm:spPr>
      <dgm:t>
        <a:bodyPr/>
        <a:lstStyle/>
        <a:p>
          <a:r>
            <a:rPr lang="en-US" sz="1200" i="1" dirty="0">
              <a:solidFill>
                <a:srgbClr val="1D2C52"/>
              </a:solidFill>
              <a:latin typeface="Montserrat" panose="00000500000000000000" pitchFamily="2" charset="0"/>
            </a:rPr>
            <a:t>Building Trust on Your Team</a:t>
          </a:r>
        </a:p>
      </dgm:t>
    </dgm:pt>
    <dgm:pt modelId="{AB8DBFCD-1428-4708-8765-31AF075F80AF}" type="parTrans" cxnId="{07A989DD-FE85-496F-A0BF-637EBF324EAB}">
      <dgm:prSet/>
      <dgm:spPr/>
      <dgm:t>
        <a:bodyPr/>
        <a:lstStyle/>
        <a:p>
          <a:endParaRPr lang="en-US" sz="1400"/>
        </a:p>
      </dgm:t>
    </dgm:pt>
    <dgm:pt modelId="{A4ED14C2-4402-4FE0-A2D2-5B181A50671B}" type="sibTrans" cxnId="{07A989DD-FE85-496F-A0BF-637EBF324EAB}">
      <dgm:prSet/>
      <dgm:spPr/>
      <dgm:t>
        <a:bodyPr/>
        <a:lstStyle/>
        <a:p>
          <a:endParaRPr lang="en-US" sz="1400"/>
        </a:p>
      </dgm:t>
    </dgm:pt>
    <dgm:pt modelId="{FBFE03F6-6E43-4DDC-9B24-6ADF00C39EEC}">
      <dgm:prSet custT="1"/>
      <dgm:spPr>
        <a:solidFill>
          <a:srgbClr val="43BDAC"/>
        </a:solidFill>
        <a:ln w="38100">
          <a:solidFill>
            <a:srgbClr val="FFC000"/>
          </a:solidFill>
        </a:ln>
      </dgm:spPr>
      <dgm:t>
        <a:bodyPr/>
        <a:lstStyle/>
        <a:p>
          <a:endParaRPr lang="en-US" sz="1400" dirty="0">
            <a:solidFill>
              <a:srgbClr val="1D2C52"/>
            </a:solidFill>
            <a:latin typeface="Montserrat" panose="00000500000000000000" pitchFamily="2" charset="0"/>
          </a:endParaRPr>
        </a:p>
        <a:p>
          <a:r>
            <a:rPr lang="en-US" sz="1200" dirty="0">
              <a:solidFill>
                <a:srgbClr val="1D2C52"/>
              </a:solidFill>
              <a:latin typeface="Montserrat" panose="00000500000000000000" pitchFamily="2" charset="0"/>
            </a:rPr>
            <a:t>Kickoff &amp; </a:t>
          </a:r>
          <a:r>
            <a:rPr lang="en-US" sz="1200" i="1" dirty="0">
              <a:solidFill>
                <a:srgbClr val="1D2C52"/>
              </a:solidFill>
              <a:latin typeface="Montserrat" panose="00000500000000000000" pitchFamily="2" charset="0"/>
            </a:rPr>
            <a:t>Developing a Leadership Mindset</a:t>
          </a:r>
        </a:p>
        <a:p>
          <a:endParaRPr lang="en-US" sz="1400" i="1" dirty="0">
            <a:solidFill>
              <a:srgbClr val="1D2C52"/>
            </a:solidFill>
            <a:latin typeface="Montserrat" panose="00000500000000000000" pitchFamily="2" charset="0"/>
          </a:endParaRPr>
        </a:p>
      </dgm:t>
    </dgm:pt>
    <dgm:pt modelId="{7377D814-D847-4FD5-A7B9-F39132DB3ADD}" type="sibTrans" cxnId="{107751DF-D6A6-40D2-B9BB-CF0001FF7C5B}">
      <dgm:prSet/>
      <dgm:spPr/>
      <dgm:t>
        <a:bodyPr/>
        <a:lstStyle/>
        <a:p>
          <a:endParaRPr lang="en-US" sz="1400"/>
        </a:p>
      </dgm:t>
    </dgm:pt>
    <dgm:pt modelId="{8BCBCD84-DBD2-48BB-BA1D-15A1527A4A59}" type="parTrans" cxnId="{107751DF-D6A6-40D2-B9BB-CF0001FF7C5B}">
      <dgm:prSet/>
      <dgm:spPr/>
      <dgm:t>
        <a:bodyPr/>
        <a:lstStyle/>
        <a:p>
          <a:endParaRPr lang="en-US" sz="1400"/>
        </a:p>
      </dgm:t>
    </dgm:pt>
    <dgm:pt modelId="{2FE63355-65D6-4A22-9D12-068AFAEBC49E}">
      <dgm:prSet custT="1"/>
      <dgm:spPr>
        <a:solidFill>
          <a:srgbClr val="43BDAC"/>
        </a:solidFill>
        <a:ln>
          <a:solidFill>
            <a:schemeClr val="bg1"/>
          </a:solidFill>
        </a:ln>
      </dgm:spPr>
      <dgm:t>
        <a:bodyPr/>
        <a:lstStyle/>
        <a:p>
          <a:r>
            <a:rPr lang="en-US" sz="1200" dirty="0">
              <a:solidFill>
                <a:srgbClr val="1D2C52"/>
              </a:solidFill>
              <a:latin typeface="Montserrat" panose="00000500000000000000" pitchFamily="2" charset="0"/>
            </a:rPr>
            <a:t>Making Commit-</a:t>
          </a:r>
          <a:r>
            <a:rPr lang="en-US" sz="1200" dirty="0" err="1">
              <a:solidFill>
                <a:srgbClr val="1D2C52"/>
              </a:solidFill>
              <a:latin typeface="Montserrat" panose="00000500000000000000" pitchFamily="2" charset="0"/>
            </a:rPr>
            <a:t>ments</a:t>
          </a:r>
          <a:endParaRPr lang="en-US" sz="1200" dirty="0">
            <a:solidFill>
              <a:srgbClr val="1D2C52"/>
            </a:solidFill>
            <a:latin typeface="Montserrat" panose="00000500000000000000" pitchFamily="2" charset="0"/>
          </a:endParaRPr>
        </a:p>
        <a:p>
          <a:r>
            <a:rPr lang="en-US" sz="1200" dirty="0">
              <a:solidFill>
                <a:srgbClr val="1D2C52"/>
              </a:solidFill>
              <a:latin typeface="Montserrat" panose="00000500000000000000" pitchFamily="2" charset="0"/>
            </a:rPr>
            <a:t>&amp;</a:t>
          </a:r>
        </a:p>
        <a:p>
          <a:r>
            <a:rPr lang="en-US" sz="1200" dirty="0">
              <a:solidFill>
                <a:srgbClr val="1D2C52"/>
              </a:solidFill>
              <a:latin typeface="Montserrat" panose="00000500000000000000" pitchFamily="2" charset="0"/>
            </a:rPr>
            <a:t>GRAD-UATION! </a:t>
          </a:r>
        </a:p>
      </dgm:t>
    </dgm:pt>
    <dgm:pt modelId="{1A4F132A-42AF-46B3-9A84-548C67E25E96}" type="parTrans" cxnId="{19C15693-D7F4-4B60-A789-C2AE42768DA7}">
      <dgm:prSet/>
      <dgm:spPr/>
      <dgm:t>
        <a:bodyPr/>
        <a:lstStyle/>
        <a:p>
          <a:endParaRPr lang="en-US" sz="1400"/>
        </a:p>
      </dgm:t>
    </dgm:pt>
    <dgm:pt modelId="{8BB636EF-5F4F-4243-8C33-91E9DFFDA13B}" type="sibTrans" cxnId="{19C15693-D7F4-4B60-A789-C2AE42768DA7}">
      <dgm:prSet/>
      <dgm:spPr/>
      <dgm:t>
        <a:bodyPr/>
        <a:lstStyle/>
        <a:p>
          <a:endParaRPr lang="en-US" sz="1400"/>
        </a:p>
      </dgm:t>
    </dgm:pt>
    <dgm:pt modelId="{36E5FAE7-D6AC-42EB-B1D0-2E50439D5B83}">
      <dgm:prSet phldrT="[Text]" custT="1"/>
      <dgm:spPr>
        <a:solidFill>
          <a:srgbClr val="43BDAC"/>
        </a:solidFill>
        <a:ln>
          <a:solidFill>
            <a:schemeClr val="bg1"/>
          </a:solidFill>
        </a:ln>
      </dgm:spPr>
      <dgm:t>
        <a:bodyPr/>
        <a:lstStyle/>
        <a:p>
          <a:r>
            <a:rPr lang="en-US" sz="1200" i="1" dirty="0" err="1">
              <a:solidFill>
                <a:srgbClr val="1D2C52"/>
              </a:solidFill>
              <a:latin typeface="Montserrat" panose="00000500000000000000" pitchFamily="2" charset="0"/>
            </a:rPr>
            <a:t>Communi</a:t>
          </a:r>
          <a:r>
            <a:rPr lang="en-US" sz="1200" i="1" dirty="0">
              <a:solidFill>
                <a:srgbClr val="1D2C52"/>
              </a:solidFill>
              <a:latin typeface="Montserrat" panose="00000500000000000000" pitchFamily="2" charset="0"/>
            </a:rPr>
            <a:t>-  cation in Leadership </a:t>
          </a:r>
        </a:p>
      </dgm:t>
    </dgm:pt>
    <dgm:pt modelId="{63219725-37CF-4856-BBF8-8907062948A4}" type="parTrans" cxnId="{6502038B-B063-4501-AF87-15200A74D2FD}">
      <dgm:prSet/>
      <dgm:spPr/>
      <dgm:t>
        <a:bodyPr/>
        <a:lstStyle/>
        <a:p>
          <a:endParaRPr lang="en-US"/>
        </a:p>
      </dgm:t>
    </dgm:pt>
    <dgm:pt modelId="{1AD0B551-AF70-4FA2-B3EA-896E572B9D01}" type="sibTrans" cxnId="{6502038B-B063-4501-AF87-15200A74D2FD}">
      <dgm:prSet/>
      <dgm:spPr/>
      <dgm:t>
        <a:bodyPr/>
        <a:lstStyle/>
        <a:p>
          <a:endParaRPr lang="en-US"/>
        </a:p>
      </dgm:t>
    </dgm:pt>
    <dgm:pt modelId="{59AA8CD9-1D04-4B30-AFB7-B2B8A7B19610}" type="pres">
      <dgm:prSet presAssocID="{FC5DAED9-A57A-468C-ABBC-F8B9DBE805B7}" presName="CompostProcess" presStyleCnt="0">
        <dgm:presLayoutVars>
          <dgm:dir/>
          <dgm:resizeHandles val="exact"/>
        </dgm:presLayoutVars>
      </dgm:prSet>
      <dgm:spPr/>
    </dgm:pt>
    <dgm:pt modelId="{E0F986A8-DAB3-42DB-83DE-11BB1DC1F57E}" type="pres">
      <dgm:prSet presAssocID="{FC5DAED9-A57A-468C-ABBC-F8B9DBE805B7}" presName="arrow" presStyleLbl="bgShp" presStyleIdx="0" presStyleCnt="1" custScaleX="117647" custLinFactNeighborX="-193" custLinFactNeighborY="905"/>
      <dgm:spPr>
        <a:solidFill>
          <a:srgbClr val="1F2C52"/>
        </a:solidFill>
      </dgm:spPr>
    </dgm:pt>
    <dgm:pt modelId="{F404F242-EC07-4D70-B654-4828226D807B}" type="pres">
      <dgm:prSet presAssocID="{FC5DAED9-A57A-468C-ABBC-F8B9DBE805B7}" presName="linearProcess" presStyleCnt="0"/>
      <dgm:spPr/>
    </dgm:pt>
    <dgm:pt modelId="{3E3498C4-46F1-41C8-A6B3-ACB4CE6A6638}" type="pres">
      <dgm:prSet presAssocID="{FBFE03F6-6E43-4DDC-9B24-6ADF00C39EEC}" presName="textNode" presStyleLbl="node1" presStyleIdx="0" presStyleCnt="7" custScaleX="49920" custScaleY="83900" custLinFactNeighborX="-31682">
        <dgm:presLayoutVars>
          <dgm:bulletEnabled val="1"/>
        </dgm:presLayoutVars>
      </dgm:prSet>
      <dgm:spPr/>
    </dgm:pt>
    <dgm:pt modelId="{06311CB5-8400-4956-858A-ED7F898210B5}" type="pres">
      <dgm:prSet presAssocID="{7377D814-D847-4FD5-A7B9-F39132DB3ADD}" presName="sibTrans" presStyleCnt="0"/>
      <dgm:spPr/>
    </dgm:pt>
    <dgm:pt modelId="{B64392CC-9283-455E-8E2F-C80AEB830EEC}" type="pres">
      <dgm:prSet presAssocID="{4EBEAD04-060D-456F-A674-859AEDE4A5BD}" presName="textNode" presStyleLbl="node1" presStyleIdx="1" presStyleCnt="7" custScaleX="49920" custScaleY="83900" custLinFactNeighborX="2514">
        <dgm:presLayoutVars>
          <dgm:bulletEnabled val="1"/>
        </dgm:presLayoutVars>
      </dgm:prSet>
      <dgm:spPr/>
    </dgm:pt>
    <dgm:pt modelId="{2679CF13-728D-42BF-B38C-8CCA42F91A3D}" type="pres">
      <dgm:prSet presAssocID="{A4ED14C2-4402-4FE0-A2D2-5B181A50671B}" presName="sibTrans" presStyleCnt="0"/>
      <dgm:spPr/>
    </dgm:pt>
    <dgm:pt modelId="{D28FC6E5-9256-4AEF-8E41-655395B81132}" type="pres">
      <dgm:prSet presAssocID="{468A1D9E-D0C6-452E-8833-5A174E2C294A}" presName="textNode" presStyleLbl="node1" presStyleIdx="2" presStyleCnt="7" custScaleX="49920" custScaleY="83900">
        <dgm:presLayoutVars>
          <dgm:bulletEnabled val="1"/>
        </dgm:presLayoutVars>
      </dgm:prSet>
      <dgm:spPr/>
    </dgm:pt>
    <dgm:pt modelId="{C71201F8-66D8-4A4C-84EC-CA411BFA133A}" type="pres">
      <dgm:prSet presAssocID="{AAC1AE4C-8020-4A82-A0B9-FE93014BBA7F}" presName="sibTrans" presStyleCnt="0"/>
      <dgm:spPr/>
    </dgm:pt>
    <dgm:pt modelId="{26BF11C3-3CD6-4982-AA7E-C8075E590A2D}" type="pres">
      <dgm:prSet presAssocID="{36E5FAE7-D6AC-42EB-B1D0-2E50439D5B83}" presName="textNode" presStyleLbl="node1" presStyleIdx="3" presStyleCnt="7" custScaleX="49920" custScaleY="83900">
        <dgm:presLayoutVars>
          <dgm:bulletEnabled val="1"/>
        </dgm:presLayoutVars>
      </dgm:prSet>
      <dgm:spPr/>
    </dgm:pt>
    <dgm:pt modelId="{901337B3-B186-4B3D-ADA9-49A3D8A22E9E}" type="pres">
      <dgm:prSet presAssocID="{1AD0B551-AF70-4FA2-B3EA-896E572B9D01}" presName="sibTrans" presStyleCnt="0"/>
      <dgm:spPr/>
    </dgm:pt>
    <dgm:pt modelId="{E404234C-0A9E-440A-96DF-F0C9870B46BD}" type="pres">
      <dgm:prSet presAssocID="{8175A085-2464-4372-B813-3A652E56A358}" presName="textNode" presStyleLbl="node1" presStyleIdx="4" presStyleCnt="7" custScaleX="49920" custScaleY="83900">
        <dgm:presLayoutVars>
          <dgm:bulletEnabled val="1"/>
        </dgm:presLayoutVars>
      </dgm:prSet>
      <dgm:spPr/>
    </dgm:pt>
    <dgm:pt modelId="{097956ED-207E-4C22-97D0-C1F75F656C06}" type="pres">
      <dgm:prSet presAssocID="{893FD89D-E05D-4ADA-A9F6-ECDFA9F47213}" presName="sibTrans" presStyleCnt="0"/>
      <dgm:spPr/>
    </dgm:pt>
    <dgm:pt modelId="{E3FDB180-0D5D-4C14-B0B5-CC3FFFDEF139}" type="pres">
      <dgm:prSet presAssocID="{AB157CEF-156D-499A-B9F7-C5637B6BE316}" presName="textNode" presStyleLbl="node1" presStyleIdx="5" presStyleCnt="7" custScaleX="49920" custScaleY="83900">
        <dgm:presLayoutVars>
          <dgm:bulletEnabled val="1"/>
        </dgm:presLayoutVars>
      </dgm:prSet>
      <dgm:spPr/>
    </dgm:pt>
    <dgm:pt modelId="{CDD3F9C2-C669-4BD1-8D8E-C624C935837A}" type="pres">
      <dgm:prSet presAssocID="{CA9087F2-9D9C-4D25-8582-E86D8D13EAEE}" presName="sibTrans" presStyleCnt="0"/>
      <dgm:spPr/>
    </dgm:pt>
    <dgm:pt modelId="{3B5B47E7-0594-4B17-BE1B-38829F2C03F4}" type="pres">
      <dgm:prSet presAssocID="{2FE63355-65D6-4A22-9D12-068AFAEBC49E}" presName="textNode" presStyleLbl="node1" presStyleIdx="6" presStyleCnt="7" custScaleX="49920" custScaleY="83900">
        <dgm:presLayoutVars>
          <dgm:bulletEnabled val="1"/>
        </dgm:presLayoutVars>
      </dgm:prSet>
      <dgm:spPr/>
    </dgm:pt>
  </dgm:ptLst>
  <dgm:cxnLst>
    <dgm:cxn modelId="{707D6C48-EF4F-44A1-9370-4D540C84C4FA}" type="presOf" srcId="{468A1D9E-D0C6-452E-8833-5A174E2C294A}" destId="{D28FC6E5-9256-4AEF-8E41-655395B81132}" srcOrd="0" destOrd="0" presId="urn:microsoft.com/office/officeart/2005/8/layout/hProcess9"/>
    <dgm:cxn modelId="{D3D37676-58EA-4C9F-B85F-E756FD00BD4E}" type="presOf" srcId="{AB157CEF-156D-499A-B9F7-C5637B6BE316}" destId="{E3FDB180-0D5D-4C14-B0B5-CC3FFFDEF139}" srcOrd="0" destOrd="0" presId="urn:microsoft.com/office/officeart/2005/8/layout/hProcess9"/>
    <dgm:cxn modelId="{DBE1B977-5C75-4CDF-831D-2B030D105A2D}" srcId="{FC5DAED9-A57A-468C-ABBC-F8B9DBE805B7}" destId="{468A1D9E-D0C6-452E-8833-5A174E2C294A}" srcOrd="2" destOrd="0" parTransId="{14825738-8A85-4403-A8C3-BC2E47E18B01}" sibTransId="{AAC1AE4C-8020-4A82-A0B9-FE93014BBA7F}"/>
    <dgm:cxn modelId="{5D95BB89-7D27-4A64-9395-AC540F296555}" type="presOf" srcId="{4EBEAD04-060D-456F-A674-859AEDE4A5BD}" destId="{B64392CC-9283-455E-8E2F-C80AEB830EEC}" srcOrd="0" destOrd="0" presId="urn:microsoft.com/office/officeart/2005/8/layout/hProcess9"/>
    <dgm:cxn modelId="{584FE989-85D1-44A3-818F-17970B2FA79A}" type="presOf" srcId="{2FE63355-65D6-4A22-9D12-068AFAEBC49E}" destId="{3B5B47E7-0594-4B17-BE1B-38829F2C03F4}" srcOrd="0" destOrd="0" presId="urn:microsoft.com/office/officeart/2005/8/layout/hProcess9"/>
    <dgm:cxn modelId="{6502038B-B063-4501-AF87-15200A74D2FD}" srcId="{FC5DAED9-A57A-468C-ABBC-F8B9DBE805B7}" destId="{36E5FAE7-D6AC-42EB-B1D0-2E50439D5B83}" srcOrd="3" destOrd="0" parTransId="{63219725-37CF-4856-BBF8-8907062948A4}" sibTransId="{1AD0B551-AF70-4FA2-B3EA-896E572B9D01}"/>
    <dgm:cxn modelId="{19C15693-D7F4-4B60-A789-C2AE42768DA7}" srcId="{FC5DAED9-A57A-468C-ABBC-F8B9DBE805B7}" destId="{2FE63355-65D6-4A22-9D12-068AFAEBC49E}" srcOrd="6" destOrd="0" parTransId="{1A4F132A-42AF-46B3-9A84-548C67E25E96}" sibTransId="{8BB636EF-5F4F-4243-8C33-91E9DFFDA13B}"/>
    <dgm:cxn modelId="{D812A2D9-CD03-4F15-BD06-28E6B2EB9F1E}" srcId="{FC5DAED9-A57A-468C-ABBC-F8B9DBE805B7}" destId="{8175A085-2464-4372-B813-3A652E56A358}" srcOrd="4" destOrd="0" parTransId="{B47E076A-1B78-436E-BCEF-1635BDAD6A13}" sibTransId="{893FD89D-E05D-4ADA-A9F6-ECDFA9F47213}"/>
    <dgm:cxn modelId="{07A989DD-FE85-496F-A0BF-637EBF324EAB}" srcId="{FC5DAED9-A57A-468C-ABBC-F8B9DBE805B7}" destId="{4EBEAD04-060D-456F-A674-859AEDE4A5BD}" srcOrd="1" destOrd="0" parTransId="{AB8DBFCD-1428-4708-8765-31AF075F80AF}" sibTransId="{A4ED14C2-4402-4FE0-A2D2-5B181A50671B}"/>
    <dgm:cxn modelId="{107751DF-D6A6-40D2-B9BB-CF0001FF7C5B}" srcId="{FC5DAED9-A57A-468C-ABBC-F8B9DBE805B7}" destId="{FBFE03F6-6E43-4DDC-9B24-6ADF00C39EEC}" srcOrd="0" destOrd="0" parTransId="{8BCBCD84-DBD2-48BB-BA1D-15A1527A4A59}" sibTransId="{7377D814-D847-4FD5-A7B9-F39132DB3ADD}"/>
    <dgm:cxn modelId="{AA8D64E4-389D-4F09-A71C-9C6200689D27}" srcId="{FC5DAED9-A57A-468C-ABBC-F8B9DBE805B7}" destId="{AB157CEF-156D-499A-B9F7-C5637B6BE316}" srcOrd="5" destOrd="0" parTransId="{07E7AE5F-84B1-4CD6-B0AF-7B3DD21ACBBF}" sibTransId="{CA9087F2-9D9C-4D25-8582-E86D8D13EAEE}"/>
    <dgm:cxn modelId="{598324EB-3B19-4200-A671-75D4D417A269}" type="presOf" srcId="{FBFE03F6-6E43-4DDC-9B24-6ADF00C39EEC}" destId="{3E3498C4-46F1-41C8-A6B3-ACB4CE6A6638}" srcOrd="0" destOrd="0" presId="urn:microsoft.com/office/officeart/2005/8/layout/hProcess9"/>
    <dgm:cxn modelId="{97A5D3F3-3E75-4B74-A39A-E246A59067A0}" type="presOf" srcId="{FC5DAED9-A57A-468C-ABBC-F8B9DBE805B7}" destId="{59AA8CD9-1D04-4B30-AFB7-B2B8A7B19610}" srcOrd="0" destOrd="0" presId="urn:microsoft.com/office/officeart/2005/8/layout/hProcess9"/>
    <dgm:cxn modelId="{D0B1A5F8-F423-421D-95FB-447E543452ED}" type="presOf" srcId="{36E5FAE7-D6AC-42EB-B1D0-2E50439D5B83}" destId="{26BF11C3-3CD6-4982-AA7E-C8075E590A2D}" srcOrd="0" destOrd="0" presId="urn:microsoft.com/office/officeart/2005/8/layout/hProcess9"/>
    <dgm:cxn modelId="{ACF80CFF-BFDB-4EB0-8849-912867C9F097}" type="presOf" srcId="{8175A085-2464-4372-B813-3A652E56A358}" destId="{E404234C-0A9E-440A-96DF-F0C9870B46BD}" srcOrd="0" destOrd="0" presId="urn:microsoft.com/office/officeart/2005/8/layout/hProcess9"/>
    <dgm:cxn modelId="{24D1F4C5-AFE7-486B-B669-479B13C0F8FE}" type="presParOf" srcId="{59AA8CD9-1D04-4B30-AFB7-B2B8A7B19610}" destId="{E0F986A8-DAB3-42DB-83DE-11BB1DC1F57E}" srcOrd="0" destOrd="0" presId="urn:microsoft.com/office/officeart/2005/8/layout/hProcess9"/>
    <dgm:cxn modelId="{1847BA57-3F71-4F81-A6D7-0CC0E4E9B663}" type="presParOf" srcId="{59AA8CD9-1D04-4B30-AFB7-B2B8A7B19610}" destId="{F404F242-EC07-4D70-B654-4828226D807B}" srcOrd="1" destOrd="0" presId="urn:microsoft.com/office/officeart/2005/8/layout/hProcess9"/>
    <dgm:cxn modelId="{2F26D671-198C-47F7-830F-209CFDDE049D}" type="presParOf" srcId="{F404F242-EC07-4D70-B654-4828226D807B}" destId="{3E3498C4-46F1-41C8-A6B3-ACB4CE6A6638}" srcOrd="0" destOrd="0" presId="urn:microsoft.com/office/officeart/2005/8/layout/hProcess9"/>
    <dgm:cxn modelId="{21254BED-97BD-484D-A97D-A1BF3818D7B0}" type="presParOf" srcId="{F404F242-EC07-4D70-B654-4828226D807B}" destId="{06311CB5-8400-4956-858A-ED7F898210B5}" srcOrd="1" destOrd="0" presId="urn:microsoft.com/office/officeart/2005/8/layout/hProcess9"/>
    <dgm:cxn modelId="{23C219BE-8CF7-4EB9-BDA8-CB1EBC7E8D2C}" type="presParOf" srcId="{F404F242-EC07-4D70-B654-4828226D807B}" destId="{B64392CC-9283-455E-8E2F-C80AEB830EEC}" srcOrd="2" destOrd="0" presId="urn:microsoft.com/office/officeart/2005/8/layout/hProcess9"/>
    <dgm:cxn modelId="{DC215B82-0AE7-4DB7-BAB4-D226786CEB45}" type="presParOf" srcId="{F404F242-EC07-4D70-B654-4828226D807B}" destId="{2679CF13-728D-42BF-B38C-8CCA42F91A3D}" srcOrd="3" destOrd="0" presId="urn:microsoft.com/office/officeart/2005/8/layout/hProcess9"/>
    <dgm:cxn modelId="{2553F5E6-06E6-4A55-8479-586B67DFF4D2}" type="presParOf" srcId="{F404F242-EC07-4D70-B654-4828226D807B}" destId="{D28FC6E5-9256-4AEF-8E41-655395B81132}" srcOrd="4" destOrd="0" presId="urn:microsoft.com/office/officeart/2005/8/layout/hProcess9"/>
    <dgm:cxn modelId="{544C2B50-238B-45F9-87D8-000EE7AF5A22}" type="presParOf" srcId="{F404F242-EC07-4D70-B654-4828226D807B}" destId="{C71201F8-66D8-4A4C-84EC-CA411BFA133A}" srcOrd="5" destOrd="0" presId="urn:microsoft.com/office/officeart/2005/8/layout/hProcess9"/>
    <dgm:cxn modelId="{EA9A385B-3471-4C16-919E-2C7BB024DFC5}" type="presParOf" srcId="{F404F242-EC07-4D70-B654-4828226D807B}" destId="{26BF11C3-3CD6-4982-AA7E-C8075E590A2D}" srcOrd="6" destOrd="0" presId="urn:microsoft.com/office/officeart/2005/8/layout/hProcess9"/>
    <dgm:cxn modelId="{FAC819FE-BD90-49DC-8F8D-CD78F21D2136}" type="presParOf" srcId="{F404F242-EC07-4D70-B654-4828226D807B}" destId="{901337B3-B186-4B3D-ADA9-49A3D8A22E9E}" srcOrd="7" destOrd="0" presId="urn:microsoft.com/office/officeart/2005/8/layout/hProcess9"/>
    <dgm:cxn modelId="{03D2F589-6319-4231-ACD4-BF240A669DAE}" type="presParOf" srcId="{F404F242-EC07-4D70-B654-4828226D807B}" destId="{E404234C-0A9E-440A-96DF-F0C9870B46BD}" srcOrd="8" destOrd="0" presId="urn:microsoft.com/office/officeart/2005/8/layout/hProcess9"/>
    <dgm:cxn modelId="{4CE6D5DE-E9D1-4BB4-BE26-015EAD9B16ED}" type="presParOf" srcId="{F404F242-EC07-4D70-B654-4828226D807B}" destId="{097956ED-207E-4C22-97D0-C1F75F656C06}" srcOrd="9" destOrd="0" presId="urn:microsoft.com/office/officeart/2005/8/layout/hProcess9"/>
    <dgm:cxn modelId="{65C2A938-AD25-4189-B12F-BD2AF285BCF8}" type="presParOf" srcId="{F404F242-EC07-4D70-B654-4828226D807B}" destId="{E3FDB180-0D5D-4C14-B0B5-CC3FFFDEF139}" srcOrd="10" destOrd="0" presId="urn:microsoft.com/office/officeart/2005/8/layout/hProcess9"/>
    <dgm:cxn modelId="{AF24B708-440F-4257-BA16-AAF1278D3479}" type="presParOf" srcId="{F404F242-EC07-4D70-B654-4828226D807B}" destId="{CDD3F9C2-C669-4BD1-8D8E-C624C935837A}" srcOrd="11" destOrd="0" presId="urn:microsoft.com/office/officeart/2005/8/layout/hProcess9"/>
    <dgm:cxn modelId="{F6F1AB71-2809-4E8E-AC55-E69DA4C4A6FD}" type="presParOf" srcId="{F404F242-EC07-4D70-B654-4828226D807B}" destId="{3B5B47E7-0594-4B17-BE1B-38829F2C03F4}" srcOrd="12"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4F26F45-4A00-49BE-A31B-962D5580B93B}"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B9CC0ECE-DB4F-4E48-B1F2-0B1668F3A999}">
      <dgm:prSet phldrT="[Text]"/>
      <dgm:spPr>
        <a:solidFill>
          <a:srgbClr val="143F6A"/>
        </a:solidFill>
      </dgm:spPr>
      <dgm:t>
        <a:bodyPr/>
        <a:lstStyle/>
        <a:p>
          <a:pPr algn="ctr"/>
          <a:r>
            <a:rPr lang="en-US" dirty="0">
              <a:latin typeface="Montserrat" panose="00000500000000000000" pitchFamily="2" charset="0"/>
            </a:rPr>
            <a:t>Your Mindset</a:t>
          </a:r>
        </a:p>
      </dgm:t>
    </dgm:pt>
    <dgm:pt modelId="{03EB7FE8-3CA5-4ACE-9D2E-7782493AE54C}" type="parTrans" cxnId="{C0E6611F-2A7D-4136-8235-3140216DFF22}">
      <dgm:prSet/>
      <dgm:spPr/>
      <dgm:t>
        <a:bodyPr/>
        <a:lstStyle/>
        <a:p>
          <a:pPr algn="ctr"/>
          <a:endParaRPr lang="en-US"/>
        </a:p>
      </dgm:t>
    </dgm:pt>
    <dgm:pt modelId="{7E77D81F-0B09-42F1-B969-16A2DB355C01}" type="sibTrans" cxnId="{C0E6611F-2A7D-4136-8235-3140216DFF22}">
      <dgm:prSet/>
      <dgm:spPr>
        <a:solidFill>
          <a:srgbClr val="143F6A"/>
        </a:solidFill>
        <a:ln>
          <a:solidFill>
            <a:srgbClr val="43BDAC"/>
          </a:solidFill>
        </a:ln>
      </dgm:spPr>
      <dgm:t>
        <a:bodyPr/>
        <a:lstStyle/>
        <a:p>
          <a:pPr algn="ctr"/>
          <a:endParaRPr lang="en-US"/>
        </a:p>
      </dgm:t>
    </dgm:pt>
    <dgm:pt modelId="{6867423C-0863-4639-84D3-25F411DB49E5}">
      <dgm:prSet phldrT="[Text]"/>
      <dgm:spPr>
        <a:solidFill>
          <a:srgbClr val="143F6A"/>
        </a:solidFill>
      </dgm:spPr>
      <dgm:t>
        <a:bodyPr/>
        <a:lstStyle/>
        <a:p>
          <a:pPr algn="ctr"/>
          <a:r>
            <a:rPr lang="en-US" dirty="0">
              <a:latin typeface="Montserrat" panose="00000500000000000000" pitchFamily="2" charset="0"/>
            </a:rPr>
            <a:t>What You Do</a:t>
          </a:r>
        </a:p>
      </dgm:t>
    </dgm:pt>
    <dgm:pt modelId="{88D73225-5491-4DC7-BC16-699E4FDC36B0}" type="parTrans" cxnId="{81F0853B-55AC-49BE-827F-EDC88227F177}">
      <dgm:prSet/>
      <dgm:spPr/>
      <dgm:t>
        <a:bodyPr/>
        <a:lstStyle/>
        <a:p>
          <a:pPr algn="ctr"/>
          <a:endParaRPr lang="en-US"/>
        </a:p>
      </dgm:t>
    </dgm:pt>
    <dgm:pt modelId="{CAADD8FD-62CC-452C-8F46-C96CA3D40392}" type="sibTrans" cxnId="{81F0853B-55AC-49BE-827F-EDC88227F177}">
      <dgm:prSet/>
      <dgm:spPr>
        <a:ln>
          <a:solidFill>
            <a:srgbClr val="43BDAC"/>
          </a:solidFill>
        </a:ln>
      </dgm:spPr>
      <dgm:t>
        <a:bodyPr/>
        <a:lstStyle/>
        <a:p>
          <a:pPr algn="ctr"/>
          <a:endParaRPr lang="en-US"/>
        </a:p>
      </dgm:t>
    </dgm:pt>
    <dgm:pt modelId="{1072FC37-6357-49A0-814A-48CB71382FD6}">
      <dgm:prSet phldrT="[Text]"/>
      <dgm:spPr>
        <a:solidFill>
          <a:srgbClr val="143F6A"/>
        </a:solidFill>
      </dgm:spPr>
      <dgm:t>
        <a:bodyPr/>
        <a:lstStyle/>
        <a:p>
          <a:pPr algn="ctr"/>
          <a:r>
            <a:rPr lang="en-US" dirty="0">
              <a:latin typeface="Montserrat" panose="00000500000000000000" pitchFamily="2" charset="0"/>
            </a:rPr>
            <a:t>The Results You Get</a:t>
          </a:r>
        </a:p>
      </dgm:t>
    </dgm:pt>
    <dgm:pt modelId="{3420DB4B-5E35-4C03-9D1A-1268C47EA3A5}" type="parTrans" cxnId="{F02C8774-81AA-4BA7-A465-F8308C442AB8}">
      <dgm:prSet/>
      <dgm:spPr/>
      <dgm:t>
        <a:bodyPr/>
        <a:lstStyle/>
        <a:p>
          <a:pPr algn="ctr"/>
          <a:endParaRPr lang="en-US"/>
        </a:p>
      </dgm:t>
    </dgm:pt>
    <dgm:pt modelId="{C4A1918E-DE8A-4DAE-A560-BC2E1E640776}" type="sibTrans" cxnId="{F02C8774-81AA-4BA7-A465-F8308C442AB8}">
      <dgm:prSet/>
      <dgm:spPr>
        <a:ln>
          <a:solidFill>
            <a:srgbClr val="43BDAC"/>
          </a:solidFill>
        </a:ln>
      </dgm:spPr>
      <dgm:t>
        <a:bodyPr/>
        <a:lstStyle/>
        <a:p>
          <a:pPr algn="ctr"/>
          <a:endParaRPr lang="en-US"/>
        </a:p>
      </dgm:t>
    </dgm:pt>
    <dgm:pt modelId="{AA2AB69D-6E4F-4B95-BF6D-4B8EDD76FD10}" type="pres">
      <dgm:prSet presAssocID="{44F26F45-4A00-49BE-A31B-962D5580B93B}" presName="cycle" presStyleCnt="0">
        <dgm:presLayoutVars>
          <dgm:dir/>
          <dgm:resizeHandles val="exact"/>
        </dgm:presLayoutVars>
      </dgm:prSet>
      <dgm:spPr/>
    </dgm:pt>
    <dgm:pt modelId="{A20405F9-1DB9-494E-8FC7-5D55A86B4DEE}" type="pres">
      <dgm:prSet presAssocID="{B9CC0ECE-DB4F-4E48-B1F2-0B1668F3A999}" presName="node" presStyleLbl="node1" presStyleIdx="0" presStyleCnt="3" custRadScaleRad="100005" custRadScaleInc="527">
        <dgm:presLayoutVars>
          <dgm:bulletEnabled val="1"/>
        </dgm:presLayoutVars>
      </dgm:prSet>
      <dgm:spPr/>
    </dgm:pt>
    <dgm:pt modelId="{700E8EFC-8556-40DC-B272-3BC45ACB96AE}" type="pres">
      <dgm:prSet presAssocID="{B9CC0ECE-DB4F-4E48-B1F2-0B1668F3A999}" presName="spNode" presStyleCnt="0"/>
      <dgm:spPr/>
    </dgm:pt>
    <dgm:pt modelId="{C5B093B8-4143-4545-B4FA-4AACF63718F5}" type="pres">
      <dgm:prSet presAssocID="{7E77D81F-0B09-42F1-B969-16A2DB355C01}" presName="sibTrans" presStyleLbl="sibTrans1D1" presStyleIdx="0" presStyleCnt="3"/>
      <dgm:spPr/>
    </dgm:pt>
    <dgm:pt modelId="{0E272548-10FD-44F9-89A7-4FA315C414BA}" type="pres">
      <dgm:prSet presAssocID="{6867423C-0863-4639-84D3-25F411DB49E5}" presName="node" presStyleLbl="node1" presStyleIdx="1" presStyleCnt="3">
        <dgm:presLayoutVars>
          <dgm:bulletEnabled val="1"/>
        </dgm:presLayoutVars>
      </dgm:prSet>
      <dgm:spPr/>
    </dgm:pt>
    <dgm:pt modelId="{CFE80E07-565A-4A49-9F8C-B79832F24361}" type="pres">
      <dgm:prSet presAssocID="{6867423C-0863-4639-84D3-25F411DB49E5}" presName="spNode" presStyleCnt="0"/>
      <dgm:spPr/>
    </dgm:pt>
    <dgm:pt modelId="{0ED56885-850E-4D7F-9591-3B4FE0C6FA4C}" type="pres">
      <dgm:prSet presAssocID="{CAADD8FD-62CC-452C-8F46-C96CA3D40392}" presName="sibTrans" presStyleLbl="sibTrans1D1" presStyleIdx="1" presStyleCnt="3"/>
      <dgm:spPr/>
    </dgm:pt>
    <dgm:pt modelId="{69E0B2DC-2BEB-4824-B7EF-27F9EF1D7FA4}" type="pres">
      <dgm:prSet presAssocID="{1072FC37-6357-49A0-814A-48CB71382FD6}" presName="node" presStyleLbl="node1" presStyleIdx="2" presStyleCnt="3">
        <dgm:presLayoutVars>
          <dgm:bulletEnabled val="1"/>
        </dgm:presLayoutVars>
      </dgm:prSet>
      <dgm:spPr/>
    </dgm:pt>
    <dgm:pt modelId="{6AF0BE58-0CF0-4DEF-8615-28C2AA05791D}" type="pres">
      <dgm:prSet presAssocID="{1072FC37-6357-49A0-814A-48CB71382FD6}" presName="spNode" presStyleCnt="0"/>
      <dgm:spPr/>
    </dgm:pt>
    <dgm:pt modelId="{FB06F765-63D1-4B15-AA87-0412536D8AB2}" type="pres">
      <dgm:prSet presAssocID="{C4A1918E-DE8A-4DAE-A560-BC2E1E640776}" presName="sibTrans" presStyleLbl="sibTrans1D1" presStyleIdx="2" presStyleCnt="3"/>
      <dgm:spPr/>
    </dgm:pt>
  </dgm:ptLst>
  <dgm:cxnLst>
    <dgm:cxn modelId="{6636990C-7B09-44FA-A53A-21E236EF3BC3}" type="presOf" srcId="{B9CC0ECE-DB4F-4E48-B1F2-0B1668F3A999}" destId="{A20405F9-1DB9-494E-8FC7-5D55A86B4DEE}" srcOrd="0" destOrd="0" presId="urn:microsoft.com/office/officeart/2005/8/layout/cycle5"/>
    <dgm:cxn modelId="{C0E6611F-2A7D-4136-8235-3140216DFF22}" srcId="{44F26F45-4A00-49BE-A31B-962D5580B93B}" destId="{B9CC0ECE-DB4F-4E48-B1F2-0B1668F3A999}" srcOrd="0" destOrd="0" parTransId="{03EB7FE8-3CA5-4ACE-9D2E-7782493AE54C}" sibTransId="{7E77D81F-0B09-42F1-B969-16A2DB355C01}"/>
    <dgm:cxn modelId="{6397EA2C-452F-4AD3-BEDF-EE2AC849F2B4}" type="presOf" srcId="{7E77D81F-0B09-42F1-B969-16A2DB355C01}" destId="{C5B093B8-4143-4545-B4FA-4AACF63718F5}" srcOrd="0" destOrd="0" presId="urn:microsoft.com/office/officeart/2005/8/layout/cycle5"/>
    <dgm:cxn modelId="{81F0853B-55AC-49BE-827F-EDC88227F177}" srcId="{44F26F45-4A00-49BE-A31B-962D5580B93B}" destId="{6867423C-0863-4639-84D3-25F411DB49E5}" srcOrd="1" destOrd="0" parTransId="{88D73225-5491-4DC7-BC16-699E4FDC36B0}" sibTransId="{CAADD8FD-62CC-452C-8F46-C96CA3D40392}"/>
    <dgm:cxn modelId="{A31B3441-3D46-4136-A8D3-10B9EC9EC15C}" type="presOf" srcId="{44F26F45-4A00-49BE-A31B-962D5580B93B}" destId="{AA2AB69D-6E4F-4B95-BF6D-4B8EDD76FD10}" srcOrd="0" destOrd="0" presId="urn:microsoft.com/office/officeart/2005/8/layout/cycle5"/>
    <dgm:cxn modelId="{F02C8774-81AA-4BA7-A465-F8308C442AB8}" srcId="{44F26F45-4A00-49BE-A31B-962D5580B93B}" destId="{1072FC37-6357-49A0-814A-48CB71382FD6}" srcOrd="2" destOrd="0" parTransId="{3420DB4B-5E35-4C03-9D1A-1268C47EA3A5}" sibTransId="{C4A1918E-DE8A-4DAE-A560-BC2E1E640776}"/>
    <dgm:cxn modelId="{ACFF8D8A-410B-4A29-87E8-96E50230901C}" type="presOf" srcId="{6867423C-0863-4639-84D3-25F411DB49E5}" destId="{0E272548-10FD-44F9-89A7-4FA315C414BA}" srcOrd="0" destOrd="0" presId="urn:microsoft.com/office/officeart/2005/8/layout/cycle5"/>
    <dgm:cxn modelId="{A0B63D93-699E-49D0-9FDC-A8BEEE59D607}" type="presOf" srcId="{1072FC37-6357-49A0-814A-48CB71382FD6}" destId="{69E0B2DC-2BEB-4824-B7EF-27F9EF1D7FA4}" srcOrd="0" destOrd="0" presId="urn:microsoft.com/office/officeart/2005/8/layout/cycle5"/>
    <dgm:cxn modelId="{6B9E64A6-A0D7-4220-9DD0-82F1F73548C4}" type="presOf" srcId="{C4A1918E-DE8A-4DAE-A560-BC2E1E640776}" destId="{FB06F765-63D1-4B15-AA87-0412536D8AB2}" srcOrd="0" destOrd="0" presId="urn:microsoft.com/office/officeart/2005/8/layout/cycle5"/>
    <dgm:cxn modelId="{55D3E2D1-577C-4249-A58C-AC28DCDA4ACC}" type="presOf" srcId="{CAADD8FD-62CC-452C-8F46-C96CA3D40392}" destId="{0ED56885-850E-4D7F-9591-3B4FE0C6FA4C}" srcOrd="0" destOrd="0" presId="urn:microsoft.com/office/officeart/2005/8/layout/cycle5"/>
    <dgm:cxn modelId="{36072328-C147-485C-B0E6-A2E88BE8AC33}" type="presParOf" srcId="{AA2AB69D-6E4F-4B95-BF6D-4B8EDD76FD10}" destId="{A20405F9-1DB9-494E-8FC7-5D55A86B4DEE}" srcOrd="0" destOrd="0" presId="urn:microsoft.com/office/officeart/2005/8/layout/cycle5"/>
    <dgm:cxn modelId="{56A6D4B2-7997-483A-860E-950D86823E52}" type="presParOf" srcId="{AA2AB69D-6E4F-4B95-BF6D-4B8EDD76FD10}" destId="{700E8EFC-8556-40DC-B272-3BC45ACB96AE}" srcOrd="1" destOrd="0" presId="urn:microsoft.com/office/officeart/2005/8/layout/cycle5"/>
    <dgm:cxn modelId="{5F0AC61E-B497-4199-9E8A-23E7FFFB1BFA}" type="presParOf" srcId="{AA2AB69D-6E4F-4B95-BF6D-4B8EDD76FD10}" destId="{C5B093B8-4143-4545-B4FA-4AACF63718F5}" srcOrd="2" destOrd="0" presId="urn:microsoft.com/office/officeart/2005/8/layout/cycle5"/>
    <dgm:cxn modelId="{38300D96-8548-4934-AE82-E8B79779513B}" type="presParOf" srcId="{AA2AB69D-6E4F-4B95-BF6D-4B8EDD76FD10}" destId="{0E272548-10FD-44F9-89A7-4FA315C414BA}" srcOrd="3" destOrd="0" presId="urn:microsoft.com/office/officeart/2005/8/layout/cycle5"/>
    <dgm:cxn modelId="{DB265322-595F-456E-A630-C2D080DAF676}" type="presParOf" srcId="{AA2AB69D-6E4F-4B95-BF6D-4B8EDD76FD10}" destId="{CFE80E07-565A-4A49-9F8C-B79832F24361}" srcOrd="4" destOrd="0" presId="urn:microsoft.com/office/officeart/2005/8/layout/cycle5"/>
    <dgm:cxn modelId="{A99B566D-35FF-40EF-915A-025F9EAB1BA9}" type="presParOf" srcId="{AA2AB69D-6E4F-4B95-BF6D-4B8EDD76FD10}" destId="{0ED56885-850E-4D7F-9591-3B4FE0C6FA4C}" srcOrd="5" destOrd="0" presId="urn:microsoft.com/office/officeart/2005/8/layout/cycle5"/>
    <dgm:cxn modelId="{5A19E762-C9E8-49A9-BC15-F04220A62322}" type="presParOf" srcId="{AA2AB69D-6E4F-4B95-BF6D-4B8EDD76FD10}" destId="{69E0B2DC-2BEB-4824-B7EF-27F9EF1D7FA4}" srcOrd="6" destOrd="0" presId="urn:microsoft.com/office/officeart/2005/8/layout/cycle5"/>
    <dgm:cxn modelId="{F78CF0F1-028A-4505-91A9-0F701764C8D7}" type="presParOf" srcId="{AA2AB69D-6E4F-4B95-BF6D-4B8EDD76FD10}" destId="{6AF0BE58-0CF0-4DEF-8615-28C2AA05791D}" srcOrd="7" destOrd="0" presId="urn:microsoft.com/office/officeart/2005/8/layout/cycle5"/>
    <dgm:cxn modelId="{1F41D35A-573B-4E41-85FD-DE1E91A980E9}" type="presParOf" srcId="{AA2AB69D-6E4F-4B95-BF6D-4B8EDD76FD10}" destId="{FB06F765-63D1-4B15-AA87-0412536D8AB2}" srcOrd="8" destOrd="0" presId="urn:microsoft.com/office/officeart/2005/8/layout/cycle5"/>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27FD6C1-2142-48D2-8F65-4F69B8B23F0C}" type="doc">
      <dgm:prSet loTypeId="urn:microsoft.com/office/officeart/2005/8/layout/pyramid2" loCatId="pyramid" qsTypeId="urn:microsoft.com/office/officeart/2005/8/quickstyle/simple1" qsCatId="simple" csTypeId="urn:microsoft.com/office/officeart/2005/8/colors/accent1_2" csCatId="accent1" phldr="1"/>
      <dgm:spPr/>
    </dgm:pt>
    <dgm:pt modelId="{778DF223-4DE5-4AE2-A4E3-889DF34EFB6F}">
      <dgm:prSet phldrT="[Text]"/>
      <dgm:spPr>
        <a:ln>
          <a:solidFill>
            <a:srgbClr val="43BDAC"/>
          </a:solidFill>
        </a:ln>
      </dgm:spPr>
      <dgm:t>
        <a:bodyPr/>
        <a:lstStyle/>
        <a:p>
          <a:r>
            <a:rPr lang="en-US" dirty="0">
              <a:latin typeface="Montserrat" panose="00000500000000000000" pitchFamily="2" charset="0"/>
            </a:rPr>
            <a:t>Peer Accountability</a:t>
          </a:r>
        </a:p>
      </dgm:t>
    </dgm:pt>
    <dgm:pt modelId="{37A95EFC-5656-4A1F-9651-61CC5DC14FB1}" type="parTrans" cxnId="{1922B057-D99F-48C7-9C8E-D7F33D1D2A03}">
      <dgm:prSet/>
      <dgm:spPr/>
      <dgm:t>
        <a:bodyPr/>
        <a:lstStyle/>
        <a:p>
          <a:endParaRPr lang="en-US"/>
        </a:p>
      </dgm:t>
    </dgm:pt>
    <dgm:pt modelId="{ACA722E6-5D19-4FC2-B827-7947C5CC0D0B}" type="sibTrans" cxnId="{1922B057-D99F-48C7-9C8E-D7F33D1D2A03}">
      <dgm:prSet/>
      <dgm:spPr/>
      <dgm:t>
        <a:bodyPr/>
        <a:lstStyle/>
        <a:p>
          <a:endParaRPr lang="en-US"/>
        </a:p>
      </dgm:t>
    </dgm:pt>
    <dgm:pt modelId="{345DE5EF-28E3-4866-AEA6-13017F03968C}">
      <dgm:prSet phldrT="[Text]"/>
      <dgm:spPr>
        <a:ln>
          <a:solidFill>
            <a:srgbClr val="43BDAC"/>
          </a:solidFill>
        </a:ln>
      </dgm:spPr>
      <dgm:t>
        <a:bodyPr/>
        <a:lstStyle/>
        <a:p>
          <a:r>
            <a:rPr lang="en-US" dirty="0">
              <a:latin typeface="Montserrat" panose="00000500000000000000" pitchFamily="2" charset="0"/>
            </a:rPr>
            <a:t>Manager Accountability </a:t>
          </a:r>
        </a:p>
      </dgm:t>
    </dgm:pt>
    <dgm:pt modelId="{0BFDBDCF-8243-4611-8BBF-E25F798AA495}" type="parTrans" cxnId="{E976595D-FE9F-4EE0-B934-BF037AD990AE}">
      <dgm:prSet/>
      <dgm:spPr/>
      <dgm:t>
        <a:bodyPr/>
        <a:lstStyle/>
        <a:p>
          <a:endParaRPr lang="en-US"/>
        </a:p>
      </dgm:t>
    </dgm:pt>
    <dgm:pt modelId="{431D3B97-850A-421C-9B6E-16407879DDBE}" type="sibTrans" cxnId="{E976595D-FE9F-4EE0-B934-BF037AD990AE}">
      <dgm:prSet/>
      <dgm:spPr/>
      <dgm:t>
        <a:bodyPr/>
        <a:lstStyle/>
        <a:p>
          <a:endParaRPr lang="en-US"/>
        </a:p>
      </dgm:t>
    </dgm:pt>
    <dgm:pt modelId="{67A4048C-7796-4A17-AE6E-9A6C11D075F7}">
      <dgm:prSet phldrT="[Text]"/>
      <dgm:spPr>
        <a:ln>
          <a:solidFill>
            <a:srgbClr val="43BDAC"/>
          </a:solidFill>
        </a:ln>
      </dgm:spPr>
      <dgm:t>
        <a:bodyPr/>
        <a:lstStyle/>
        <a:p>
          <a:r>
            <a:rPr lang="en-US" dirty="0">
              <a:latin typeface="Montserrat" panose="00000500000000000000" pitchFamily="2" charset="0"/>
            </a:rPr>
            <a:t>Self Accountability</a:t>
          </a:r>
        </a:p>
      </dgm:t>
    </dgm:pt>
    <dgm:pt modelId="{B6B76625-E6A1-40F8-AC9E-73AF3A39CCFD}" type="parTrans" cxnId="{B7D288CD-5D5C-4B21-8BAC-79019FDF45DE}">
      <dgm:prSet/>
      <dgm:spPr/>
      <dgm:t>
        <a:bodyPr/>
        <a:lstStyle/>
        <a:p>
          <a:endParaRPr lang="en-US"/>
        </a:p>
      </dgm:t>
    </dgm:pt>
    <dgm:pt modelId="{B5B83F05-A9C6-45DD-8027-0689775797C6}" type="sibTrans" cxnId="{B7D288CD-5D5C-4B21-8BAC-79019FDF45DE}">
      <dgm:prSet/>
      <dgm:spPr/>
      <dgm:t>
        <a:bodyPr/>
        <a:lstStyle/>
        <a:p>
          <a:endParaRPr lang="en-US"/>
        </a:p>
      </dgm:t>
    </dgm:pt>
    <dgm:pt modelId="{3F027897-8298-4C11-9615-1F40B0E88CC8}" type="pres">
      <dgm:prSet presAssocID="{227FD6C1-2142-48D2-8F65-4F69B8B23F0C}" presName="compositeShape" presStyleCnt="0">
        <dgm:presLayoutVars>
          <dgm:dir/>
          <dgm:resizeHandles/>
        </dgm:presLayoutVars>
      </dgm:prSet>
      <dgm:spPr/>
    </dgm:pt>
    <dgm:pt modelId="{F0BA9F0E-74F2-4287-92B8-D42BA2F08DF1}" type="pres">
      <dgm:prSet presAssocID="{227FD6C1-2142-48D2-8F65-4F69B8B23F0C}" presName="pyramid" presStyleLbl="node1" presStyleIdx="0" presStyleCnt="1"/>
      <dgm:spPr>
        <a:solidFill>
          <a:srgbClr val="143F6A"/>
        </a:solidFill>
      </dgm:spPr>
    </dgm:pt>
    <dgm:pt modelId="{70C478D5-AD5D-4A28-B817-A436CC7855B5}" type="pres">
      <dgm:prSet presAssocID="{227FD6C1-2142-48D2-8F65-4F69B8B23F0C}" presName="theList" presStyleCnt="0"/>
      <dgm:spPr/>
    </dgm:pt>
    <dgm:pt modelId="{4B144DFB-ABC1-4741-8B3A-6D3D9476CBEA}" type="pres">
      <dgm:prSet presAssocID="{778DF223-4DE5-4AE2-A4E3-889DF34EFB6F}" presName="aNode" presStyleLbl="fgAcc1" presStyleIdx="0" presStyleCnt="3">
        <dgm:presLayoutVars>
          <dgm:bulletEnabled val="1"/>
        </dgm:presLayoutVars>
      </dgm:prSet>
      <dgm:spPr/>
    </dgm:pt>
    <dgm:pt modelId="{7E6E04BA-05D0-4EE9-8C08-A4850323FEB6}" type="pres">
      <dgm:prSet presAssocID="{778DF223-4DE5-4AE2-A4E3-889DF34EFB6F}" presName="aSpace" presStyleCnt="0"/>
      <dgm:spPr/>
    </dgm:pt>
    <dgm:pt modelId="{FCC9F4AE-38D9-4EA1-A1C5-2EC177B8F186}" type="pres">
      <dgm:prSet presAssocID="{345DE5EF-28E3-4866-AEA6-13017F03968C}" presName="aNode" presStyleLbl="fgAcc1" presStyleIdx="1" presStyleCnt="3">
        <dgm:presLayoutVars>
          <dgm:bulletEnabled val="1"/>
        </dgm:presLayoutVars>
      </dgm:prSet>
      <dgm:spPr/>
    </dgm:pt>
    <dgm:pt modelId="{F5978E2F-F849-45F3-97A0-85887625BEEE}" type="pres">
      <dgm:prSet presAssocID="{345DE5EF-28E3-4866-AEA6-13017F03968C}" presName="aSpace" presStyleCnt="0"/>
      <dgm:spPr/>
    </dgm:pt>
    <dgm:pt modelId="{41F8697D-AB15-4B4B-878B-D817D9ADC49F}" type="pres">
      <dgm:prSet presAssocID="{67A4048C-7796-4A17-AE6E-9A6C11D075F7}" presName="aNode" presStyleLbl="fgAcc1" presStyleIdx="2" presStyleCnt="3">
        <dgm:presLayoutVars>
          <dgm:bulletEnabled val="1"/>
        </dgm:presLayoutVars>
      </dgm:prSet>
      <dgm:spPr/>
    </dgm:pt>
    <dgm:pt modelId="{7FF5E228-1762-4DA7-BFE9-34592B442E19}" type="pres">
      <dgm:prSet presAssocID="{67A4048C-7796-4A17-AE6E-9A6C11D075F7}" presName="aSpace" presStyleCnt="0"/>
      <dgm:spPr/>
    </dgm:pt>
  </dgm:ptLst>
  <dgm:cxnLst>
    <dgm:cxn modelId="{E976595D-FE9F-4EE0-B934-BF037AD990AE}" srcId="{227FD6C1-2142-48D2-8F65-4F69B8B23F0C}" destId="{345DE5EF-28E3-4866-AEA6-13017F03968C}" srcOrd="1" destOrd="0" parTransId="{0BFDBDCF-8243-4611-8BBF-E25F798AA495}" sibTransId="{431D3B97-850A-421C-9B6E-16407879DDBE}"/>
    <dgm:cxn modelId="{BC50F261-A065-4CCE-B464-82472C8B3491}" type="presOf" srcId="{345DE5EF-28E3-4866-AEA6-13017F03968C}" destId="{FCC9F4AE-38D9-4EA1-A1C5-2EC177B8F186}" srcOrd="0" destOrd="0" presId="urn:microsoft.com/office/officeart/2005/8/layout/pyramid2"/>
    <dgm:cxn modelId="{6CD0A854-EA3B-4ADC-9D72-A22597AE7B59}" type="presOf" srcId="{227FD6C1-2142-48D2-8F65-4F69B8B23F0C}" destId="{3F027897-8298-4C11-9615-1F40B0E88CC8}" srcOrd="0" destOrd="0" presId="urn:microsoft.com/office/officeart/2005/8/layout/pyramid2"/>
    <dgm:cxn modelId="{1922B057-D99F-48C7-9C8E-D7F33D1D2A03}" srcId="{227FD6C1-2142-48D2-8F65-4F69B8B23F0C}" destId="{778DF223-4DE5-4AE2-A4E3-889DF34EFB6F}" srcOrd="0" destOrd="0" parTransId="{37A95EFC-5656-4A1F-9651-61CC5DC14FB1}" sibTransId="{ACA722E6-5D19-4FC2-B827-7947C5CC0D0B}"/>
    <dgm:cxn modelId="{B0143697-CA13-404E-A3EB-11464DC53235}" type="presOf" srcId="{778DF223-4DE5-4AE2-A4E3-889DF34EFB6F}" destId="{4B144DFB-ABC1-4741-8B3A-6D3D9476CBEA}" srcOrd="0" destOrd="0" presId="urn:microsoft.com/office/officeart/2005/8/layout/pyramid2"/>
    <dgm:cxn modelId="{7C73E6A0-EBED-40C1-BF06-D7F9A3B0D365}" type="presOf" srcId="{67A4048C-7796-4A17-AE6E-9A6C11D075F7}" destId="{41F8697D-AB15-4B4B-878B-D817D9ADC49F}" srcOrd="0" destOrd="0" presId="urn:microsoft.com/office/officeart/2005/8/layout/pyramid2"/>
    <dgm:cxn modelId="{B7D288CD-5D5C-4B21-8BAC-79019FDF45DE}" srcId="{227FD6C1-2142-48D2-8F65-4F69B8B23F0C}" destId="{67A4048C-7796-4A17-AE6E-9A6C11D075F7}" srcOrd="2" destOrd="0" parTransId="{B6B76625-E6A1-40F8-AC9E-73AF3A39CCFD}" sibTransId="{B5B83F05-A9C6-45DD-8027-0689775797C6}"/>
    <dgm:cxn modelId="{B7D1CB7E-9AB1-47C2-9B71-1E593667AE32}" type="presParOf" srcId="{3F027897-8298-4C11-9615-1F40B0E88CC8}" destId="{F0BA9F0E-74F2-4287-92B8-D42BA2F08DF1}" srcOrd="0" destOrd="0" presId="urn:microsoft.com/office/officeart/2005/8/layout/pyramid2"/>
    <dgm:cxn modelId="{FC73C8D9-C32B-4344-9A0D-674885B607E4}" type="presParOf" srcId="{3F027897-8298-4C11-9615-1F40B0E88CC8}" destId="{70C478D5-AD5D-4A28-B817-A436CC7855B5}" srcOrd="1" destOrd="0" presId="urn:microsoft.com/office/officeart/2005/8/layout/pyramid2"/>
    <dgm:cxn modelId="{5D2F3612-D391-4443-991D-32394C9145F5}" type="presParOf" srcId="{70C478D5-AD5D-4A28-B817-A436CC7855B5}" destId="{4B144DFB-ABC1-4741-8B3A-6D3D9476CBEA}" srcOrd="0" destOrd="0" presId="urn:microsoft.com/office/officeart/2005/8/layout/pyramid2"/>
    <dgm:cxn modelId="{8C7313B4-4357-4530-BF22-5BD8F1575DC6}" type="presParOf" srcId="{70C478D5-AD5D-4A28-B817-A436CC7855B5}" destId="{7E6E04BA-05D0-4EE9-8C08-A4850323FEB6}" srcOrd="1" destOrd="0" presId="urn:microsoft.com/office/officeart/2005/8/layout/pyramid2"/>
    <dgm:cxn modelId="{82D2A89A-7C91-422B-9286-D36D87EA21CF}" type="presParOf" srcId="{70C478D5-AD5D-4A28-B817-A436CC7855B5}" destId="{FCC9F4AE-38D9-4EA1-A1C5-2EC177B8F186}" srcOrd="2" destOrd="0" presId="urn:microsoft.com/office/officeart/2005/8/layout/pyramid2"/>
    <dgm:cxn modelId="{325051D9-2D27-457C-867E-C02428CA23A3}" type="presParOf" srcId="{70C478D5-AD5D-4A28-B817-A436CC7855B5}" destId="{F5978E2F-F849-45F3-97A0-85887625BEEE}" srcOrd="3" destOrd="0" presId="urn:microsoft.com/office/officeart/2005/8/layout/pyramid2"/>
    <dgm:cxn modelId="{F22FB9D6-37BF-4B54-8B11-1EB99871A88E}" type="presParOf" srcId="{70C478D5-AD5D-4A28-B817-A436CC7855B5}" destId="{41F8697D-AB15-4B4B-878B-D817D9ADC49F}" srcOrd="4" destOrd="0" presId="urn:microsoft.com/office/officeart/2005/8/layout/pyramid2"/>
    <dgm:cxn modelId="{B385F1F8-F6E3-4A37-98B1-751FA7EAE40A}" type="presParOf" srcId="{70C478D5-AD5D-4A28-B817-A436CC7855B5}" destId="{7FF5E228-1762-4DA7-BFE9-34592B442E19}"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C5DAED9-A57A-468C-ABBC-F8B9DBE805B7}" type="doc">
      <dgm:prSet loTypeId="urn:microsoft.com/office/officeart/2005/8/layout/hProcess9" loCatId="process" qsTypeId="urn:microsoft.com/office/officeart/2005/8/quickstyle/simple1" qsCatId="simple" csTypeId="urn:microsoft.com/office/officeart/2005/8/colors/accent1_1" csCatId="accent1" phldr="1"/>
      <dgm:spPr/>
      <dgm:t>
        <a:bodyPr/>
        <a:lstStyle/>
        <a:p>
          <a:endParaRPr lang="en-US"/>
        </a:p>
      </dgm:t>
    </dgm:pt>
    <dgm:pt modelId="{468A1D9E-D0C6-452E-8833-5A174E2C294A}">
      <dgm:prSet phldrT="[Text]" custT="1"/>
      <dgm:spPr>
        <a:solidFill>
          <a:srgbClr val="43BDAC"/>
        </a:solidFill>
        <a:ln>
          <a:solidFill>
            <a:schemeClr val="bg1"/>
          </a:solidFill>
        </a:ln>
      </dgm:spPr>
      <dgm:t>
        <a:bodyPr/>
        <a:lstStyle/>
        <a:p>
          <a:r>
            <a:rPr lang="en-US" sz="1200" i="1" dirty="0">
              <a:solidFill>
                <a:srgbClr val="1D2C52"/>
              </a:solidFill>
              <a:latin typeface="Montserrat" panose="00000500000000000000" pitchFamily="2" charset="0"/>
            </a:rPr>
            <a:t>Feedback and </a:t>
          </a:r>
          <a:r>
            <a:rPr lang="en-US" sz="1200" i="1" dirty="0" err="1">
              <a:solidFill>
                <a:srgbClr val="1D2C52"/>
              </a:solidFill>
              <a:latin typeface="Montserrat" panose="00000500000000000000" pitchFamily="2" charset="0"/>
            </a:rPr>
            <a:t>Accounta-bility</a:t>
          </a:r>
          <a:r>
            <a:rPr lang="en-US" sz="1200" i="1" dirty="0">
              <a:solidFill>
                <a:srgbClr val="1D2C52"/>
              </a:solidFill>
              <a:latin typeface="Montserrat" panose="00000500000000000000" pitchFamily="2" charset="0"/>
            </a:rPr>
            <a:t> Conver-</a:t>
          </a:r>
          <a:r>
            <a:rPr lang="en-US" sz="1200" i="1" dirty="0" err="1">
              <a:solidFill>
                <a:srgbClr val="1D2C52"/>
              </a:solidFill>
              <a:latin typeface="Montserrat" panose="00000500000000000000" pitchFamily="2" charset="0"/>
            </a:rPr>
            <a:t>sations</a:t>
          </a:r>
          <a:endParaRPr lang="en-US" sz="1200" i="1" dirty="0">
            <a:solidFill>
              <a:srgbClr val="1D2C52"/>
            </a:solidFill>
            <a:latin typeface="Montserrat" panose="00000500000000000000" pitchFamily="2" charset="0"/>
          </a:endParaRPr>
        </a:p>
      </dgm:t>
    </dgm:pt>
    <dgm:pt modelId="{14825738-8A85-4403-A8C3-BC2E47E18B01}" type="parTrans" cxnId="{DBE1B977-5C75-4CDF-831D-2B030D105A2D}">
      <dgm:prSet/>
      <dgm:spPr/>
      <dgm:t>
        <a:bodyPr/>
        <a:lstStyle/>
        <a:p>
          <a:endParaRPr lang="en-US" sz="1400"/>
        </a:p>
      </dgm:t>
    </dgm:pt>
    <dgm:pt modelId="{AAC1AE4C-8020-4A82-A0B9-FE93014BBA7F}" type="sibTrans" cxnId="{DBE1B977-5C75-4CDF-831D-2B030D105A2D}">
      <dgm:prSet/>
      <dgm:spPr/>
      <dgm:t>
        <a:bodyPr/>
        <a:lstStyle/>
        <a:p>
          <a:endParaRPr lang="en-US" sz="1400"/>
        </a:p>
      </dgm:t>
    </dgm:pt>
    <dgm:pt modelId="{8175A085-2464-4372-B813-3A652E56A358}">
      <dgm:prSet phldrT="[Text]" custT="1"/>
      <dgm:spPr>
        <a:solidFill>
          <a:srgbClr val="43BDAC"/>
        </a:solidFill>
        <a:ln>
          <a:solidFill>
            <a:schemeClr val="bg1"/>
          </a:solidFill>
        </a:ln>
      </dgm:spPr>
      <dgm:t>
        <a:bodyPr/>
        <a:lstStyle/>
        <a:p>
          <a:r>
            <a:rPr lang="en-US" sz="1200" i="1" dirty="0">
              <a:solidFill>
                <a:srgbClr val="1D2C52"/>
              </a:solidFill>
              <a:latin typeface="Montserrat" panose="00000500000000000000" pitchFamily="2" charset="0"/>
            </a:rPr>
            <a:t>Leading Through Conflict </a:t>
          </a:r>
        </a:p>
      </dgm:t>
    </dgm:pt>
    <dgm:pt modelId="{B47E076A-1B78-436E-BCEF-1635BDAD6A13}" type="parTrans" cxnId="{D812A2D9-CD03-4F15-BD06-28E6B2EB9F1E}">
      <dgm:prSet/>
      <dgm:spPr/>
      <dgm:t>
        <a:bodyPr/>
        <a:lstStyle/>
        <a:p>
          <a:endParaRPr lang="en-US" sz="1400"/>
        </a:p>
      </dgm:t>
    </dgm:pt>
    <dgm:pt modelId="{893FD89D-E05D-4ADA-A9F6-ECDFA9F47213}" type="sibTrans" cxnId="{D812A2D9-CD03-4F15-BD06-28E6B2EB9F1E}">
      <dgm:prSet/>
      <dgm:spPr/>
      <dgm:t>
        <a:bodyPr/>
        <a:lstStyle/>
        <a:p>
          <a:endParaRPr lang="en-US" sz="1400"/>
        </a:p>
      </dgm:t>
    </dgm:pt>
    <dgm:pt modelId="{AB157CEF-156D-499A-B9F7-C5637B6BE316}">
      <dgm:prSet phldrT="[Text]" custT="1"/>
      <dgm:spPr>
        <a:solidFill>
          <a:srgbClr val="43BDAC"/>
        </a:solidFill>
        <a:ln>
          <a:solidFill>
            <a:schemeClr val="bg1"/>
          </a:solidFill>
        </a:ln>
      </dgm:spPr>
      <dgm:t>
        <a:bodyPr/>
        <a:lstStyle/>
        <a:p>
          <a:r>
            <a:rPr lang="en-US" sz="1200" i="1" dirty="0">
              <a:solidFill>
                <a:srgbClr val="1D2C52"/>
              </a:solidFill>
              <a:latin typeface="Montserrat" panose="00000500000000000000" pitchFamily="2" charset="0"/>
            </a:rPr>
            <a:t>Leading Through Change</a:t>
          </a:r>
        </a:p>
      </dgm:t>
    </dgm:pt>
    <dgm:pt modelId="{07E7AE5F-84B1-4CD6-B0AF-7B3DD21ACBBF}" type="parTrans" cxnId="{AA8D64E4-389D-4F09-A71C-9C6200689D27}">
      <dgm:prSet/>
      <dgm:spPr/>
      <dgm:t>
        <a:bodyPr/>
        <a:lstStyle/>
        <a:p>
          <a:endParaRPr lang="en-US" sz="1400"/>
        </a:p>
      </dgm:t>
    </dgm:pt>
    <dgm:pt modelId="{CA9087F2-9D9C-4D25-8582-E86D8D13EAEE}" type="sibTrans" cxnId="{AA8D64E4-389D-4F09-A71C-9C6200689D27}">
      <dgm:prSet/>
      <dgm:spPr/>
      <dgm:t>
        <a:bodyPr/>
        <a:lstStyle/>
        <a:p>
          <a:endParaRPr lang="en-US" sz="1400"/>
        </a:p>
      </dgm:t>
    </dgm:pt>
    <dgm:pt modelId="{4EBEAD04-060D-456F-A674-859AEDE4A5BD}">
      <dgm:prSet custT="1"/>
      <dgm:spPr>
        <a:solidFill>
          <a:srgbClr val="43BDAC"/>
        </a:solidFill>
        <a:ln w="38100">
          <a:solidFill>
            <a:srgbClr val="FFC000"/>
          </a:solidFill>
        </a:ln>
      </dgm:spPr>
      <dgm:t>
        <a:bodyPr/>
        <a:lstStyle/>
        <a:p>
          <a:r>
            <a:rPr lang="en-US" sz="1200" i="1" dirty="0">
              <a:solidFill>
                <a:srgbClr val="1D2C52"/>
              </a:solidFill>
              <a:latin typeface="Montserrat" panose="00000500000000000000" pitchFamily="2" charset="0"/>
            </a:rPr>
            <a:t>Building Trust on Your Team</a:t>
          </a:r>
        </a:p>
      </dgm:t>
    </dgm:pt>
    <dgm:pt modelId="{AB8DBFCD-1428-4708-8765-31AF075F80AF}" type="parTrans" cxnId="{07A989DD-FE85-496F-A0BF-637EBF324EAB}">
      <dgm:prSet/>
      <dgm:spPr/>
      <dgm:t>
        <a:bodyPr/>
        <a:lstStyle/>
        <a:p>
          <a:endParaRPr lang="en-US" sz="1400"/>
        </a:p>
      </dgm:t>
    </dgm:pt>
    <dgm:pt modelId="{A4ED14C2-4402-4FE0-A2D2-5B181A50671B}" type="sibTrans" cxnId="{07A989DD-FE85-496F-A0BF-637EBF324EAB}">
      <dgm:prSet/>
      <dgm:spPr/>
      <dgm:t>
        <a:bodyPr/>
        <a:lstStyle/>
        <a:p>
          <a:endParaRPr lang="en-US" sz="1400"/>
        </a:p>
      </dgm:t>
    </dgm:pt>
    <dgm:pt modelId="{FBFE03F6-6E43-4DDC-9B24-6ADF00C39EEC}">
      <dgm:prSet custT="1"/>
      <dgm:spPr>
        <a:solidFill>
          <a:srgbClr val="43BDAC"/>
        </a:solidFill>
        <a:ln>
          <a:solidFill>
            <a:schemeClr val="bg1"/>
          </a:solidFill>
        </a:ln>
      </dgm:spPr>
      <dgm:t>
        <a:bodyPr/>
        <a:lstStyle/>
        <a:p>
          <a:endParaRPr lang="en-US" sz="1400" dirty="0">
            <a:solidFill>
              <a:srgbClr val="1D2C52"/>
            </a:solidFill>
            <a:latin typeface="Montserrat" panose="00000500000000000000" pitchFamily="2" charset="0"/>
          </a:endParaRPr>
        </a:p>
        <a:p>
          <a:r>
            <a:rPr lang="en-US" sz="1200" dirty="0">
              <a:solidFill>
                <a:srgbClr val="1D2C52"/>
              </a:solidFill>
              <a:latin typeface="Montserrat" panose="00000500000000000000" pitchFamily="2" charset="0"/>
            </a:rPr>
            <a:t>Kickoff &amp; </a:t>
          </a:r>
          <a:r>
            <a:rPr lang="en-US" sz="1200" i="1" dirty="0">
              <a:solidFill>
                <a:srgbClr val="1D2C52"/>
              </a:solidFill>
              <a:latin typeface="Montserrat" panose="00000500000000000000" pitchFamily="2" charset="0"/>
            </a:rPr>
            <a:t>Developing a Leadership Mindset</a:t>
          </a:r>
        </a:p>
        <a:p>
          <a:endParaRPr lang="en-US" sz="1400" i="1" dirty="0">
            <a:solidFill>
              <a:srgbClr val="1D2C52"/>
            </a:solidFill>
            <a:latin typeface="Montserrat" panose="00000500000000000000" pitchFamily="2" charset="0"/>
          </a:endParaRPr>
        </a:p>
      </dgm:t>
    </dgm:pt>
    <dgm:pt modelId="{7377D814-D847-4FD5-A7B9-F39132DB3ADD}" type="sibTrans" cxnId="{107751DF-D6A6-40D2-B9BB-CF0001FF7C5B}">
      <dgm:prSet/>
      <dgm:spPr/>
      <dgm:t>
        <a:bodyPr/>
        <a:lstStyle/>
        <a:p>
          <a:endParaRPr lang="en-US" sz="1400"/>
        </a:p>
      </dgm:t>
    </dgm:pt>
    <dgm:pt modelId="{8BCBCD84-DBD2-48BB-BA1D-15A1527A4A59}" type="parTrans" cxnId="{107751DF-D6A6-40D2-B9BB-CF0001FF7C5B}">
      <dgm:prSet/>
      <dgm:spPr/>
      <dgm:t>
        <a:bodyPr/>
        <a:lstStyle/>
        <a:p>
          <a:endParaRPr lang="en-US" sz="1400"/>
        </a:p>
      </dgm:t>
    </dgm:pt>
    <dgm:pt modelId="{2FE63355-65D6-4A22-9D12-068AFAEBC49E}">
      <dgm:prSet custT="1"/>
      <dgm:spPr>
        <a:solidFill>
          <a:srgbClr val="43BDAC"/>
        </a:solidFill>
        <a:ln>
          <a:solidFill>
            <a:schemeClr val="bg1"/>
          </a:solidFill>
        </a:ln>
      </dgm:spPr>
      <dgm:t>
        <a:bodyPr/>
        <a:lstStyle/>
        <a:p>
          <a:r>
            <a:rPr lang="en-US" sz="1200" dirty="0">
              <a:solidFill>
                <a:srgbClr val="1D2C52"/>
              </a:solidFill>
              <a:latin typeface="Montserrat" panose="00000500000000000000" pitchFamily="2" charset="0"/>
            </a:rPr>
            <a:t>Making Commit-</a:t>
          </a:r>
          <a:r>
            <a:rPr lang="en-US" sz="1200" dirty="0" err="1">
              <a:solidFill>
                <a:srgbClr val="1D2C52"/>
              </a:solidFill>
              <a:latin typeface="Montserrat" panose="00000500000000000000" pitchFamily="2" charset="0"/>
            </a:rPr>
            <a:t>ments</a:t>
          </a:r>
          <a:endParaRPr lang="en-US" sz="1200" dirty="0">
            <a:solidFill>
              <a:srgbClr val="1D2C52"/>
            </a:solidFill>
            <a:latin typeface="Montserrat" panose="00000500000000000000" pitchFamily="2" charset="0"/>
          </a:endParaRPr>
        </a:p>
        <a:p>
          <a:r>
            <a:rPr lang="en-US" sz="1200" dirty="0">
              <a:solidFill>
                <a:srgbClr val="1D2C52"/>
              </a:solidFill>
              <a:latin typeface="Montserrat" panose="00000500000000000000" pitchFamily="2" charset="0"/>
            </a:rPr>
            <a:t>&amp;</a:t>
          </a:r>
        </a:p>
        <a:p>
          <a:r>
            <a:rPr lang="en-US" sz="1200" dirty="0">
              <a:solidFill>
                <a:srgbClr val="1D2C52"/>
              </a:solidFill>
              <a:latin typeface="Montserrat" panose="00000500000000000000" pitchFamily="2" charset="0"/>
            </a:rPr>
            <a:t>GRAD-UATION! </a:t>
          </a:r>
        </a:p>
      </dgm:t>
    </dgm:pt>
    <dgm:pt modelId="{1A4F132A-42AF-46B3-9A84-548C67E25E96}" type="parTrans" cxnId="{19C15693-D7F4-4B60-A789-C2AE42768DA7}">
      <dgm:prSet/>
      <dgm:spPr/>
      <dgm:t>
        <a:bodyPr/>
        <a:lstStyle/>
        <a:p>
          <a:endParaRPr lang="en-US" sz="1400"/>
        </a:p>
      </dgm:t>
    </dgm:pt>
    <dgm:pt modelId="{8BB636EF-5F4F-4243-8C33-91E9DFFDA13B}" type="sibTrans" cxnId="{19C15693-D7F4-4B60-A789-C2AE42768DA7}">
      <dgm:prSet/>
      <dgm:spPr/>
      <dgm:t>
        <a:bodyPr/>
        <a:lstStyle/>
        <a:p>
          <a:endParaRPr lang="en-US" sz="1400"/>
        </a:p>
      </dgm:t>
    </dgm:pt>
    <dgm:pt modelId="{36E5FAE7-D6AC-42EB-B1D0-2E50439D5B83}">
      <dgm:prSet phldrT="[Text]" custT="1"/>
      <dgm:spPr>
        <a:solidFill>
          <a:srgbClr val="43BDAC"/>
        </a:solidFill>
        <a:ln>
          <a:solidFill>
            <a:schemeClr val="bg1"/>
          </a:solidFill>
        </a:ln>
      </dgm:spPr>
      <dgm:t>
        <a:bodyPr/>
        <a:lstStyle/>
        <a:p>
          <a:r>
            <a:rPr lang="en-US" sz="1200" i="1" dirty="0" err="1">
              <a:solidFill>
                <a:srgbClr val="1D2C52"/>
              </a:solidFill>
              <a:latin typeface="Montserrat" panose="00000500000000000000" pitchFamily="2" charset="0"/>
            </a:rPr>
            <a:t>Communi</a:t>
          </a:r>
          <a:r>
            <a:rPr lang="en-US" sz="1200" i="1" dirty="0">
              <a:solidFill>
                <a:srgbClr val="1D2C52"/>
              </a:solidFill>
              <a:latin typeface="Montserrat" panose="00000500000000000000" pitchFamily="2" charset="0"/>
            </a:rPr>
            <a:t>-  cation in Leadership </a:t>
          </a:r>
        </a:p>
      </dgm:t>
    </dgm:pt>
    <dgm:pt modelId="{63219725-37CF-4856-BBF8-8907062948A4}" type="parTrans" cxnId="{6502038B-B063-4501-AF87-15200A74D2FD}">
      <dgm:prSet/>
      <dgm:spPr/>
      <dgm:t>
        <a:bodyPr/>
        <a:lstStyle/>
        <a:p>
          <a:endParaRPr lang="en-US"/>
        </a:p>
      </dgm:t>
    </dgm:pt>
    <dgm:pt modelId="{1AD0B551-AF70-4FA2-B3EA-896E572B9D01}" type="sibTrans" cxnId="{6502038B-B063-4501-AF87-15200A74D2FD}">
      <dgm:prSet/>
      <dgm:spPr/>
      <dgm:t>
        <a:bodyPr/>
        <a:lstStyle/>
        <a:p>
          <a:endParaRPr lang="en-US"/>
        </a:p>
      </dgm:t>
    </dgm:pt>
    <dgm:pt modelId="{59AA8CD9-1D04-4B30-AFB7-B2B8A7B19610}" type="pres">
      <dgm:prSet presAssocID="{FC5DAED9-A57A-468C-ABBC-F8B9DBE805B7}" presName="CompostProcess" presStyleCnt="0">
        <dgm:presLayoutVars>
          <dgm:dir/>
          <dgm:resizeHandles val="exact"/>
        </dgm:presLayoutVars>
      </dgm:prSet>
      <dgm:spPr/>
    </dgm:pt>
    <dgm:pt modelId="{E0F986A8-DAB3-42DB-83DE-11BB1DC1F57E}" type="pres">
      <dgm:prSet presAssocID="{FC5DAED9-A57A-468C-ABBC-F8B9DBE805B7}" presName="arrow" presStyleLbl="bgShp" presStyleIdx="0" presStyleCnt="1" custScaleX="117647" custLinFactNeighborX="-193" custLinFactNeighborY="905"/>
      <dgm:spPr>
        <a:solidFill>
          <a:srgbClr val="1F2C52"/>
        </a:solidFill>
      </dgm:spPr>
    </dgm:pt>
    <dgm:pt modelId="{F404F242-EC07-4D70-B654-4828226D807B}" type="pres">
      <dgm:prSet presAssocID="{FC5DAED9-A57A-468C-ABBC-F8B9DBE805B7}" presName="linearProcess" presStyleCnt="0"/>
      <dgm:spPr/>
    </dgm:pt>
    <dgm:pt modelId="{3E3498C4-46F1-41C8-A6B3-ACB4CE6A6638}" type="pres">
      <dgm:prSet presAssocID="{FBFE03F6-6E43-4DDC-9B24-6ADF00C39EEC}" presName="textNode" presStyleLbl="node1" presStyleIdx="0" presStyleCnt="7" custScaleX="49920" custScaleY="83900" custLinFactNeighborX="-31682">
        <dgm:presLayoutVars>
          <dgm:bulletEnabled val="1"/>
        </dgm:presLayoutVars>
      </dgm:prSet>
      <dgm:spPr/>
    </dgm:pt>
    <dgm:pt modelId="{06311CB5-8400-4956-858A-ED7F898210B5}" type="pres">
      <dgm:prSet presAssocID="{7377D814-D847-4FD5-A7B9-F39132DB3ADD}" presName="sibTrans" presStyleCnt="0"/>
      <dgm:spPr/>
    </dgm:pt>
    <dgm:pt modelId="{B64392CC-9283-455E-8E2F-C80AEB830EEC}" type="pres">
      <dgm:prSet presAssocID="{4EBEAD04-060D-456F-A674-859AEDE4A5BD}" presName="textNode" presStyleLbl="node1" presStyleIdx="1" presStyleCnt="7" custScaleX="49920" custScaleY="83900" custLinFactNeighborX="2514">
        <dgm:presLayoutVars>
          <dgm:bulletEnabled val="1"/>
        </dgm:presLayoutVars>
      </dgm:prSet>
      <dgm:spPr/>
    </dgm:pt>
    <dgm:pt modelId="{2679CF13-728D-42BF-B38C-8CCA42F91A3D}" type="pres">
      <dgm:prSet presAssocID="{A4ED14C2-4402-4FE0-A2D2-5B181A50671B}" presName="sibTrans" presStyleCnt="0"/>
      <dgm:spPr/>
    </dgm:pt>
    <dgm:pt modelId="{D28FC6E5-9256-4AEF-8E41-655395B81132}" type="pres">
      <dgm:prSet presAssocID="{468A1D9E-D0C6-452E-8833-5A174E2C294A}" presName="textNode" presStyleLbl="node1" presStyleIdx="2" presStyleCnt="7" custScaleX="49920" custScaleY="83900">
        <dgm:presLayoutVars>
          <dgm:bulletEnabled val="1"/>
        </dgm:presLayoutVars>
      </dgm:prSet>
      <dgm:spPr/>
    </dgm:pt>
    <dgm:pt modelId="{C71201F8-66D8-4A4C-84EC-CA411BFA133A}" type="pres">
      <dgm:prSet presAssocID="{AAC1AE4C-8020-4A82-A0B9-FE93014BBA7F}" presName="sibTrans" presStyleCnt="0"/>
      <dgm:spPr/>
    </dgm:pt>
    <dgm:pt modelId="{26BF11C3-3CD6-4982-AA7E-C8075E590A2D}" type="pres">
      <dgm:prSet presAssocID="{36E5FAE7-D6AC-42EB-B1D0-2E50439D5B83}" presName="textNode" presStyleLbl="node1" presStyleIdx="3" presStyleCnt="7" custScaleX="49920" custScaleY="83900">
        <dgm:presLayoutVars>
          <dgm:bulletEnabled val="1"/>
        </dgm:presLayoutVars>
      </dgm:prSet>
      <dgm:spPr/>
    </dgm:pt>
    <dgm:pt modelId="{901337B3-B186-4B3D-ADA9-49A3D8A22E9E}" type="pres">
      <dgm:prSet presAssocID="{1AD0B551-AF70-4FA2-B3EA-896E572B9D01}" presName="sibTrans" presStyleCnt="0"/>
      <dgm:spPr/>
    </dgm:pt>
    <dgm:pt modelId="{E404234C-0A9E-440A-96DF-F0C9870B46BD}" type="pres">
      <dgm:prSet presAssocID="{8175A085-2464-4372-B813-3A652E56A358}" presName="textNode" presStyleLbl="node1" presStyleIdx="4" presStyleCnt="7" custScaleX="49920" custScaleY="83900">
        <dgm:presLayoutVars>
          <dgm:bulletEnabled val="1"/>
        </dgm:presLayoutVars>
      </dgm:prSet>
      <dgm:spPr/>
    </dgm:pt>
    <dgm:pt modelId="{097956ED-207E-4C22-97D0-C1F75F656C06}" type="pres">
      <dgm:prSet presAssocID="{893FD89D-E05D-4ADA-A9F6-ECDFA9F47213}" presName="sibTrans" presStyleCnt="0"/>
      <dgm:spPr/>
    </dgm:pt>
    <dgm:pt modelId="{E3FDB180-0D5D-4C14-B0B5-CC3FFFDEF139}" type="pres">
      <dgm:prSet presAssocID="{AB157CEF-156D-499A-B9F7-C5637B6BE316}" presName="textNode" presStyleLbl="node1" presStyleIdx="5" presStyleCnt="7" custScaleX="49920" custScaleY="83900">
        <dgm:presLayoutVars>
          <dgm:bulletEnabled val="1"/>
        </dgm:presLayoutVars>
      </dgm:prSet>
      <dgm:spPr/>
    </dgm:pt>
    <dgm:pt modelId="{CDD3F9C2-C669-4BD1-8D8E-C624C935837A}" type="pres">
      <dgm:prSet presAssocID="{CA9087F2-9D9C-4D25-8582-E86D8D13EAEE}" presName="sibTrans" presStyleCnt="0"/>
      <dgm:spPr/>
    </dgm:pt>
    <dgm:pt modelId="{3B5B47E7-0594-4B17-BE1B-38829F2C03F4}" type="pres">
      <dgm:prSet presAssocID="{2FE63355-65D6-4A22-9D12-068AFAEBC49E}" presName="textNode" presStyleLbl="node1" presStyleIdx="6" presStyleCnt="7" custScaleX="49920" custScaleY="83900">
        <dgm:presLayoutVars>
          <dgm:bulletEnabled val="1"/>
        </dgm:presLayoutVars>
      </dgm:prSet>
      <dgm:spPr/>
    </dgm:pt>
  </dgm:ptLst>
  <dgm:cxnLst>
    <dgm:cxn modelId="{707D6C48-EF4F-44A1-9370-4D540C84C4FA}" type="presOf" srcId="{468A1D9E-D0C6-452E-8833-5A174E2C294A}" destId="{D28FC6E5-9256-4AEF-8E41-655395B81132}" srcOrd="0" destOrd="0" presId="urn:microsoft.com/office/officeart/2005/8/layout/hProcess9"/>
    <dgm:cxn modelId="{D3D37676-58EA-4C9F-B85F-E756FD00BD4E}" type="presOf" srcId="{AB157CEF-156D-499A-B9F7-C5637B6BE316}" destId="{E3FDB180-0D5D-4C14-B0B5-CC3FFFDEF139}" srcOrd="0" destOrd="0" presId="urn:microsoft.com/office/officeart/2005/8/layout/hProcess9"/>
    <dgm:cxn modelId="{DBE1B977-5C75-4CDF-831D-2B030D105A2D}" srcId="{FC5DAED9-A57A-468C-ABBC-F8B9DBE805B7}" destId="{468A1D9E-D0C6-452E-8833-5A174E2C294A}" srcOrd="2" destOrd="0" parTransId="{14825738-8A85-4403-A8C3-BC2E47E18B01}" sibTransId="{AAC1AE4C-8020-4A82-A0B9-FE93014BBA7F}"/>
    <dgm:cxn modelId="{5D95BB89-7D27-4A64-9395-AC540F296555}" type="presOf" srcId="{4EBEAD04-060D-456F-A674-859AEDE4A5BD}" destId="{B64392CC-9283-455E-8E2F-C80AEB830EEC}" srcOrd="0" destOrd="0" presId="urn:microsoft.com/office/officeart/2005/8/layout/hProcess9"/>
    <dgm:cxn modelId="{584FE989-85D1-44A3-818F-17970B2FA79A}" type="presOf" srcId="{2FE63355-65D6-4A22-9D12-068AFAEBC49E}" destId="{3B5B47E7-0594-4B17-BE1B-38829F2C03F4}" srcOrd="0" destOrd="0" presId="urn:microsoft.com/office/officeart/2005/8/layout/hProcess9"/>
    <dgm:cxn modelId="{6502038B-B063-4501-AF87-15200A74D2FD}" srcId="{FC5DAED9-A57A-468C-ABBC-F8B9DBE805B7}" destId="{36E5FAE7-D6AC-42EB-B1D0-2E50439D5B83}" srcOrd="3" destOrd="0" parTransId="{63219725-37CF-4856-BBF8-8907062948A4}" sibTransId="{1AD0B551-AF70-4FA2-B3EA-896E572B9D01}"/>
    <dgm:cxn modelId="{19C15693-D7F4-4B60-A789-C2AE42768DA7}" srcId="{FC5DAED9-A57A-468C-ABBC-F8B9DBE805B7}" destId="{2FE63355-65D6-4A22-9D12-068AFAEBC49E}" srcOrd="6" destOrd="0" parTransId="{1A4F132A-42AF-46B3-9A84-548C67E25E96}" sibTransId="{8BB636EF-5F4F-4243-8C33-91E9DFFDA13B}"/>
    <dgm:cxn modelId="{D812A2D9-CD03-4F15-BD06-28E6B2EB9F1E}" srcId="{FC5DAED9-A57A-468C-ABBC-F8B9DBE805B7}" destId="{8175A085-2464-4372-B813-3A652E56A358}" srcOrd="4" destOrd="0" parTransId="{B47E076A-1B78-436E-BCEF-1635BDAD6A13}" sibTransId="{893FD89D-E05D-4ADA-A9F6-ECDFA9F47213}"/>
    <dgm:cxn modelId="{07A989DD-FE85-496F-A0BF-637EBF324EAB}" srcId="{FC5DAED9-A57A-468C-ABBC-F8B9DBE805B7}" destId="{4EBEAD04-060D-456F-A674-859AEDE4A5BD}" srcOrd="1" destOrd="0" parTransId="{AB8DBFCD-1428-4708-8765-31AF075F80AF}" sibTransId="{A4ED14C2-4402-4FE0-A2D2-5B181A50671B}"/>
    <dgm:cxn modelId="{107751DF-D6A6-40D2-B9BB-CF0001FF7C5B}" srcId="{FC5DAED9-A57A-468C-ABBC-F8B9DBE805B7}" destId="{FBFE03F6-6E43-4DDC-9B24-6ADF00C39EEC}" srcOrd="0" destOrd="0" parTransId="{8BCBCD84-DBD2-48BB-BA1D-15A1527A4A59}" sibTransId="{7377D814-D847-4FD5-A7B9-F39132DB3ADD}"/>
    <dgm:cxn modelId="{AA8D64E4-389D-4F09-A71C-9C6200689D27}" srcId="{FC5DAED9-A57A-468C-ABBC-F8B9DBE805B7}" destId="{AB157CEF-156D-499A-B9F7-C5637B6BE316}" srcOrd="5" destOrd="0" parTransId="{07E7AE5F-84B1-4CD6-B0AF-7B3DD21ACBBF}" sibTransId="{CA9087F2-9D9C-4D25-8582-E86D8D13EAEE}"/>
    <dgm:cxn modelId="{598324EB-3B19-4200-A671-75D4D417A269}" type="presOf" srcId="{FBFE03F6-6E43-4DDC-9B24-6ADF00C39EEC}" destId="{3E3498C4-46F1-41C8-A6B3-ACB4CE6A6638}" srcOrd="0" destOrd="0" presId="urn:microsoft.com/office/officeart/2005/8/layout/hProcess9"/>
    <dgm:cxn modelId="{97A5D3F3-3E75-4B74-A39A-E246A59067A0}" type="presOf" srcId="{FC5DAED9-A57A-468C-ABBC-F8B9DBE805B7}" destId="{59AA8CD9-1D04-4B30-AFB7-B2B8A7B19610}" srcOrd="0" destOrd="0" presId="urn:microsoft.com/office/officeart/2005/8/layout/hProcess9"/>
    <dgm:cxn modelId="{D0B1A5F8-F423-421D-95FB-447E543452ED}" type="presOf" srcId="{36E5FAE7-D6AC-42EB-B1D0-2E50439D5B83}" destId="{26BF11C3-3CD6-4982-AA7E-C8075E590A2D}" srcOrd="0" destOrd="0" presId="urn:microsoft.com/office/officeart/2005/8/layout/hProcess9"/>
    <dgm:cxn modelId="{ACF80CFF-BFDB-4EB0-8849-912867C9F097}" type="presOf" srcId="{8175A085-2464-4372-B813-3A652E56A358}" destId="{E404234C-0A9E-440A-96DF-F0C9870B46BD}" srcOrd="0" destOrd="0" presId="urn:microsoft.com/office/officeart/2005/8/layout/hProcess9"/>
    <dgm:cxn modelId="{24D1F4C5-AFE7-486B-B669-479B13C0F8FE}" type="presParOf" srcId="{59AA8CD9-1D04-4B30-AFB7-B2B8A7B19610}" destId="{E0F986A8-DAB3-42DB-83DE-11BB1DC1F57E}" srcOrd="0" destOrd="0" presId="urn:microsoft.com/office/officeart/2005/8/layout/hProcess9"/>
    <dgm:cxn modelId="{1847BA57-3F71-4F81-A6D7-0CC0E4E9B663}" type="presParOf" srcId="{59AA8CD9-1D04-4B30-AFB7-B2B8A7B19610}" destId="{F404F242-EC07-4D70-B654-4828226D807B}" srcOrd="1" destOrd="0" presId="urn:microsoft.com/office/officeart/2005/8/layout/hProcess9"/>
    <dgm:cxn modelId="{2F26D671-198C-47F7-830F-209CFDDE049D}" type="presParOf" srcId="{F404F242-EC07-4D70-B654-4828226D807B}" destId="{3E3498C4-46F1-41C8-A6B3-ACB4CE6A6638}" srcOrd="0" destOrd="0" presId="urn:microsoft.com/office/officeart/2005/8/layout/hProcess9"/>
    <dgm:cxn modelId="{21254BED-97BD-484D-A97D-A1BF3818D7B0}" type="presParOf" srcId="{F404F242-EC07-4D70-B654-4828226D807B}" destId="{06311CB5-8400-4956-858A-ED7F898210B5}" srcOrd="1" destOrd="0" presId="urn:microsoft.com/office/officeart/2005/8/layout/hProcess9"/>
    <dgm:cxn modelId="{23C219BE-8CF7-4EB9-BDA8-CB1EBC7E8D2C}" type="presParOf" srcId="{F404F242-EC07-4D70-B654-4828226D807B}" destId="{B64392CC-9283-455E-8E2F-C80AEB830EEC}" srcOrd="2" destOrd="0" presId="urn:microsoft.com/office/officeart/2005/8/layout/hProcess9"/>
    <dgm:cxn modelId="{DC215B82-0AE7-4DB7-BAB4-D226786CEB45}" type="presParOf" srcId="{F404F242-EC07-4D70-B654-4828226D807B}" destId="{2679CF13-728D-42BF-B38C-8CCA42F91A3D}" srcOrd="3" destOrd="0" presId="urn:microsoft.com/office/officeart/2005/8/layout/hProcess9"/>
    <dgm:cxn modelId="{2553F5E6-06E6-4A55-8479-586B67DFF4D2}" type="presParOf" srcId="{F404F242-EC07-4D70-B654-4828226D807B}" destId="{D28FC6E5-9256-4AEF-8E41-655395B81132}" srcOrd="4" destOrd="0" presId="urn:microsoft.com/office/officeart/2005/8/layout/hProcess9"/>
    <dgm:cxn modelId="{544C2B50-238B-45F9-87D8-000EE7AF5A22}" type="presParOf" srcId="{F404F242-EC07-4D70-B654-4828226D807B}" destId="{C71201F8-66D8-4A4C-84EC-CA411BFA133A}" srcOrd="5" destOrd="0" presId="urn:microsoft.com/office/officeart/2005/8/layout/hProcess9"/>
    <dgm:cxn modelId="{EA9A385B-3471-4C16-919E-2C7BB024DFC5}" type="presParOf" srcId="{F404F242-EC07-4D70-B654-4828226D807B}" destId="{26BF11C3-3CD6-4982-AA7E-C8075E590A2D}" srcOrd="6" destOrd="0" presId="urn:microsoft.com/office/officeart/2005/8/layout/hProcess9"/>
    <dgm:cxn modelId="{FAC819FE-BD90-49DC-8F8D-CD78F21D2136}" type="presParOf" srcId="{F404F242-EC07-4D70-B654-4828226D807B}" destId="{901337B3-B186-4B3D-ADA9-49A3D8A22E9E}" srcOrd="7" destOrd="0" presId="urn:microsoft.com/office/officeart/2005/8/layout/hProcess9"/>
    <dgm:cxn modelId="{03D2F589-6319-4231-ACD4-BF240A669DAE}" type="presParOf" srcId="{F404F242-EC07-4D70-B654-4828226D807B}" destId="{E404234C-0A9E-440A-96DF-F0C9870B46BD}" srcOrd="8" destOrd="0" presId="urn:microsoft.com/office/officeart/2005/8/layout/hProcess9"/>
    <dgm:cxn modelId="{4CE6D5DE-E9D1-4BB4-BE26-015EAD9B16ED}" type="presParOf" srcId="{F404F242-EC07-4D70-B654-4828226D807B}" destId="{097956ED-207E-4C22-97D0-C1F75F656C06}" srcOrd="9" destOrd="0" presId="urn:microsoft.com/office/officeart/2005/8/layout/hProcess9"/>
    <dgm:cxn modelId="{65C2A938-AD25-4189-B12F-BD2AF285BCF8}" type="presParOf" srcId="{F404F242-EC07-4D70-B654-4828226D807B}" destId="{E3FDB180-0D5D-4C14-B0B5-CC3FFFDEF139}" srcOrd="10" destOrd="0" presId="urn:microsoft.com/office/officeart/2005/8/layout/hProcess9"/>
    <dgm:cxn modelId="{AF24B708-440F-4257-BA16-AAF1278D3479}" type="presParOf" srcId="{F404F242-EC07-4D70-B654-4828226D807B}" destId="{CDD3F9C2-C669-4BD1-8D8E-C624C935837A}" srcOrd="11" destOrd="0" presId="urn:microsoft.com/office/officeart/2005/8/layout/hProcess9"/>
    <dgm:cxn modelId="{F6F1AB71-2809-4E8E-AC55-E69DA4C4A6FD}" type="presParOf" srcId="{F404F242-EC07-4D70-B654-4828226D807B}" destId="{3B5B47E7-0594-4B17-BE1B-38829F2C03F4}" srcOrd="12"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F986A8-DAB3-42DB-83DE-11BB1DC1F57E}">
      <dsp:nvSpPr>
        <dsp:cNvPr id="0" name=""/>
        <dsp:cNvSpPr/>
      </dsp:nvSpPr>
      <dsp:spPr>
        <a:xfrm>
          <a:off x="0" y="0"/>
          <a:ext cx="8506251" cy="3473949"/>
        </a:xfrm>
        <a:prstGeom prst="rightArrow">
          <a:avLst/>
        </a:prstGeom>
        <a:solidFill>
          <a:srgbClr val="1F2C52"/>
        </a:solidFill>
        <a:ln>
          <a:noFill/>
        </a:ln>
        <a:effectLst/>
      </dsp:spPr>
      <dsp:style>
        <a:lnRef idx="0">
          <a:scrgbClr r="0" g="0" b="0"/>
        </a:lnRef>
        <a:fillRef idx="1">
          <a:scrgbClr r="0" g="0" b="0"/>
        </a:fillRef>
        <a:effectRef idx="0">
          <a:scrgbClr r="0" g="0" b="0"/>
        </a:effectRef>
        <a:fontRef idx="minor"/>
      </dsp:style>
    </dsp:sp>
    <dsp:sp modelId="{3E3498C4-46F1-41C8-A6B3-ACB4CE6A6638}">
      <dsp:nvSpPr>
        <dsp:cNvPr id="0" name=""/>
        <dsp:cNvSpPr/>
      </dsp:nvSpPr>
      <dsp:spPr>
        <a:xfrm>
          <a:off x="0" y="1154045"/>
          <a:ext cx="1086558" cy="1165857"/>
        </a:xfrm>
        <a:prstGeom prst="roundRect">
          <a:avLst/>
        </a:prstGeom>
        <a:solidFill>
          <a:srgbClr val="43BDAC"/>
        </a:solidFill>
        <a:ln w="38100" cap="flat" cmpd="sng" algn="ctr">
          <a:solidFill>
            <a:srgbClr val="FFC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endParaRPr lang="en-US" sz="1400" kern="1200" dirty="0">
            <a:solidFill>
              <a:srgbClr val="1D2C52"/>
            </a:solidFill>
            <a:latin typeface="Montserrat" panose="00000500000000000000" pitchFamily="2" charset="0"/>
          </a:endParaRPr>
        </a:p>
        <a:p>
          <a:pPr marL="0" lvl="0" indent="0" algn="ctr" defTabSz="622300">
            <a:lnSpc>
              <a:spcPct val="90000"/>
            </a:lnSpc>
            <a:spcBef>
              <a:spcPct val="0"/>
            </a:spcBef>
            <a:spcAft>
              <a:spcPct val="35000"/>
            </a:spcAft>
            <a:buNone/>
          </a:pPr>
          <a:r>
            <a:rPr lang="en-US" sz="1200" kern="1200" dirty="0">
              <a:solidFill>
                <a:srgbClr val="1D2C52"/>
              </a:solidFill>
              <a:latin typeface="Montserrat" panose="00000500000000000000" pitchFamily="2" charset="0"/>
            </a:rPr>
            <a:t>Kickoff &amp; </a:t>
          </a:r>
          <a:r>
            <a:rPr lang="en-US" sz="1200" i="1" kern="1200" dirty="0">
              <a:solidFill>
                <a:srgbClr val="1D2C52"/>
              </a:solidFill>
              <a:latin typeface="Montserrat" panose="00000500000000000000" pitchFamily="2" charset="0"/>
            </a:rPr>
            <a:t>Developing a Leadership Mindset</a:t>
          </a:r>
        </a:p>
        <a:p>
          <a:pPr marL="0" lvl="0" indent="0" algn="ctr" defTabSz="622300">
            <a:lnSpc>
              <a:spcPct val="90000"/>
            </a:lnSpc>
            <a:spcBef>
              <a:spcPct val="0"/>
            </a:spcBef>
            <a:spcAft>
              <a:spcPct val="35000"/>
            </a:spcAft>
            <a:buNone/>
          </a:pPr>
          <a:endParaRPr lang="en-US" sz="1400" i="1" kern="1200" dirty="0">
            <a:solidFill>
              <a:srgbClr val="1D2C52"/>
            </a:solidFill>
            <a:latin typeface="Montserrat" panose="00000500000000000000" pitchFamily="2" charset="0"/>
          </a:endParaRPr>
        </a:p>
      </dsp:txBody>
      <dsp:txXfrm>
        <a:off x="53041" y="1207086"/>
        <a:ext cx="980476" cy="1059775"/>
      </dsp:txXfrm>
    </dsp:sp>
    <dsp:sp modelId="{B64392CC-9283-455E-8E2F-C80AEB830EEC}">
      <dsp:nvSpPr>
        <dsp:cNvPr id="0" name=""/>
        <dsp:cNvSpPr/>
      </dsp:nvSpPr>
      <dsp:spPr>
        <a:xfrm>
          <a:off x="1241650" y="1154045"/>
          <a:ext cx="1086558" cy="1165857"/>
        </a:xfrm>
        <a:prstGeom prst="roundRect">
          <a:avLst/>
        </a:prstGeom>
        <a:solidFill>
          <a:srgbClr val="43BDAC"/>
        </a:solidFill>
        <a:ln w="1905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i="1" kern="1200" dirty="0">
              <a:solidFill>
                <a:srgbClr val="1D2C52"/>
              </a:solidFill>
              <a:latin typeface="Montserrat" panose="00000500000000000000" pitchFamily="2" charset="0"/>
            </a:rPr>
            <a:t>Building Trust on Your Team</a:t>
          </a:r>
        </a:p>
      </dsp:txBody>
      <dsp:txXfrm>
        <a:off x="1294691" y="1207086"/>
        <a:ext cx="980476" cy="1059775"/>
      </dsp:txXfrm>
    </dsp:sp>
    <dsp:sp modelId="{D28FC6E5-9256-4AEF-8E41-655395B81132}">
      <dsp:nvSpPr>
        <dsp:cNvPr id="0" name=""/>
        <dsp:cNvSpPr/>
      </dsp:nvSpPr>
      <dsp:spPr>
        <a:xfrm>
          <a:off x="2473871" y="1154045"/>
          <a:ext cx="1086558" cy="1165857"/>
        </a:xfrm>
        <a:prstGeom prst="roundRect">
          <a:avLst/>
        </a:prstGeom>
        <a:solidFill>
          <a:srgbClr val="43BDAC"/>
        </a:solidFill>
        <a:ln w="1905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i="1" kern="1200" dirty="0">
              <a:solidFill>
                <a:srgbClr val="1D2C52"/>
              </a:solidFill>
              <a:latin typeface="Montserrat" panose="00000500000000000000" pitchFamily="2" charset="0"/>
            </a:rPr>
            <a:t>Feedback and </a:t>
          </a:r>
          <a:r>
            <a:rPr lang="en-US" sz="1200" i="1" kern="1200" dirty="0" err="1">
              <a:solidFill>
                <a:srgbClr val="1D2C52"/>
              </a:solidFill>
              <a:latin typeface="Montserrat" panose="00000500000000000000" pitchFamily="2" charset="0"/>
            </a:rPr>
            <a:t>Accounta-bility</a:t>
          </a:r>
          <a:r>
            <a:rPr lang="en-US" sz="1200" i="1" kern="1200" dirty="0">
              <a:solidFill>
                <a:srgbClr val="1D2C52"/>
              </a:solidFill>
              <a:latin typeface="Montserrat" panose="00000500000000000000" pitchFamily="2" charset="0"/>
            </a:rPr>
            <a:t> Conver-</a:t>
          </a:r>
          <a:r>
            <a:rPr lang="en-US" sz="1200" i="1" kern="1200" dirty="0" err="1">
              <a:solidFill>
                <a:srgbClr val="1D2C52"/>
              </a:solidFill>
              <a:latin typeface="Montserrat" panose="00000500000000000000" pitchFamily="2" charset="0"/>
            </a:rPr>
            <a:t>sations</a:t>
          </a:r>
          <a:endParaRPr lang="en-US" sz="1200" i="1" kern="1200" dirty="0">
            <a:solidFill>
              <a:srgbClr val="1D2C52"/>
            </a:solidFill>
            <a:latin typeface="Montserrat" panose="00000500000000000000" pitchFamily="2" charset="0"/>
          </a:endParaRPr>
        </a:p>
      </dsp:txBody>
      <dsp:txXfrm>
        <a:off x="2526912" y="1207086"/>
        <a:ext cx="980476" cy="1059775"/>
      </dsp:txXfrm>
    </dsp:sp>
    <dsp:sp modelId="{26BF11C3-3CD6-4982-AA7E-C8075E590A2D}">
      <dsp:nvSpPr>
        <dsp:cNvPr id="0" name=""/>
        <dsp:cNvSpPr/>
      </dsp:nvSpPr>
      <dsp:spPr>
        <a:xfrm>
          <a:off x="3709848" y="1154045"/>
          <a:ext cx="1086558" cy="1165857"/>
        </a:xfrm>
        <a:prstGeom prst="roundRect">
          <a:avLst/>
        </a:prstGeom>
        <a:solidFill>
          <a:srgbClr val="43BDAC"/>
        </a:solidFill>
        <a:ln w="1905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i="1" kern="1200" dirty="0" err="1">
              <a:solidFill>
                <a:srgbClr val="1D2C52"/>
              </a:solidFill>
              <a:latin typeface="Montserrat" panose="00000500000000000000" pitchFamily="2" charset="0"/>
            </a:rPr>
            <a:t>Communi</a:t>
          </a:r>
          <a:r>
            <a:rPr lang="en-US" sz="1200" i="1" kern="1200" dirty="0">
              <a:solidFill>
                <a:srgbClr val="1D2C52"/>
              </a:solidFill>
              <a:latin typeface="Montserrat" panose="00000500000000000000" pitchFamily="2" charset="0"/>
            </a:rPr>
            <a:t>-  cation in Leadership </a:t>
          </a:r>
        </a:p>
      </dsp:txBody>
      <dsp:txXfrm>
        <a:off x="3762889" y="1207086"/>
        <a:ext cx="980476" cy="1059775"/>
      </dsp:txXfrm>
    </dsp:sp>
    <dsp:sp modelId="{E404234C-0A9E-440A-96DF-F0C9870B46BD}">
      <dsp:nvSpPr>
        <dsp:cNvPr id="0" name=""/>
        <dsp:cNvSpPr/>
      </dsp:nvSpPr>
      <dsp:spPr>
        <a:xfrm>
          <a:off x="4945825" y="1154045"/>
          <a:ext cx="1086558" cy="1165857"/>
        </a:xfrm>
        <a:prstGeom prst="roundRect">
          <a:avLst/>
        </a:prstGeom>
        <a:solidFill>
          <a:srgbClr val="43BDAC"/>
        </a:solidFill>
        <a:ln w="1905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i="1" kern="1200" dirty="0">
              <a:solidFill>
                <a:srgbClr val="1D2C52"/>
              </a:solidFill>
              <a:latin typeface="Montserrat" panose="00000500000000000000" pitchFamily="2" charset="0"/>
            </a:rPr>
            <a:t>Leading Through Conflict </a:t>
          </a:r>
        </a:p>
      </dsp:txBody>
      <dsp:txXfrm>
        <a:off x="4998866" y="1207086"/>
        <a:ext cx="980476" cy="1059775"/>
      </dsp:txXfrm>
    </dsp:sp>
    <dsp:sp modelId="{E3FDB180-0D5D-4C14-B0B5-CC3FFFDEF139}">
      <dsp:nvSpPr>
        <dsp:cNvPr id="0" name=""/>
        <dsp:cNvSpPr/>
      </dsp:nvSpPr>
      <dsp:spPr>
        <a:xfrm>
          <a:off x="6181803" y="1154045"/>
          <a:ext cx="1086558" cy="1165857"/>
        </a:xfrm>
        <a:prstGeom prst="roundRect">
          <a:avLst/>
        </a:prstGeom>
        <a:solidFill>
          <a:srgbClr val="43BDAC"/>
        </a:solidFill>
        <a:ln w="1905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i="1" kern="1200" dirty="0">
              <a:solidFill>
                <a:srgbClr val="1D2C52"/>
              </a:solidFill>
              <a:latin typeface="Montserrat" panose="00000500000000000000" pitchFamily="2" charset="0"/>
            </a:rPr>
            <a:t>Leading Through Change</a:t>
          </a:r>
        </a:p>
      </dsp:txBody>
      <dsp:txXfrm>
        <a:off x="6234844" y="1207086"/>
        <a:ext cx="980476" cy="1059775"/>
      </dsp:txXfrm>
    </dsp:sp>
    <dsp:sp modelId="{3B5B47E7-0594-4B17-BE1B-38829F2C03F4}">
      <dsp:nvSpPr>
        <dsp:cNvPr id="0" name=""/>
        <dsp:cNvSpPr/>
      </dsp:nvSpPr>
      <dsp:spPr>
        <a:xfrm>
          <a:off x="7417780" y="1154045"/>
          <a:ext cx="1086558" cy="1165857"/>
        </a:xfrm>
        <a:prstGeom prst="roundRect">
          <a:avLst/>
        </a:prstGeom>
        <a:solidFill>
          <a:srgbClr val="43BDAC"/>
        </a:solidFill>
        <a:ln w="1905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1D2C52"/>
              </a:solidFill>
              <a:latin typeface="Montserrat" panose="00000500000000000000" pitchFamily="2" charset="0"/>
            </a:rPr>
            <a:t>Making Commit-</a:t>
          </a:r>
          <a:r>
            <a:rPr lang="en-US" sz="1200" kern="1200" dirty="0" err="1">
              <a:solidFill>
                <a:srgbClr val="1D2C52"/>
              </a:solidFill>
              <a:latin typeface="Montserrat" panose="00000500000000000000" pitchFamily="2" charset="0"/>
            </a:rPr>
            <a:t>ments</a:t>
          </a:r>
          <a:endParaRPr lang="en-US" sz="1200" kern="1200" dirty="0">
            <a:solidFill>
              <a:srgbClr val="1D2C52"/>
            </a:solidFill>
            <a:latin typeface="Montserrat" panose="00000500000000000000" pitchFamily="2" charset="0"/>
          </a:endParaRPr>
        </a:p>
        <a:p>
          <a:pPr marL="0" lvl="0" indent="0" algn="ctr" defTabSz="533400">
            <a:lnSpc>
              <a:spcPct val="90000"/>
            </a:lnSpc>
            <a:spcBef>
              <a:spcPct val="0"/>
            </a:spcBef>
            <a:spcAft>
              <a:spcPct val="35000"/>
            </a:spcAft>
            <a:buNone/>
          </a:pPr>
          <a:r>
            <a:rPr lang="en-US" sz="1200" kern="1200" dirty="0">
              <a:solidFill>
                <a:srgbClr val="1D2C52"/>
              </a:solidFill>
              <a:latin typeface="Montserrat" panose="00000500000000000000" pitchFamily="2" charset="0"/>
            </a:rPr>
            <a:t>&amp;</a:t>
          </a:r>
        </a:p>
        <a:p>
          <a:pPr marL="0" lvl="0" indent="0" algn="ctr" defTabSz="533400">
            <a:lnSpc>
              <a:spcPct val="90000"/>
            </a:lnSpc>
            <a:spcBef>
              <a:spcPct val="0"/>
            </a:spcBef>
            <a:spcAft>
              <a:spcPct val="35000"/>
            </a:spcAft>
            <a:buNone/>
          </a:pPr>
          <a:r>
            <a:rPr lang="en-US" sz="1200" kern="1200" dirty="0">
              <a:solidFill>
                <a:srgbClr val="1D2C52"/>
              </a:solidFill>
              <a:latin typeface="Montserrat" panose="00000500000000000000" pitchFamily="2" charset="0"/>
            </a:rPr>
            <a:t>GRAD-UATION! </a:t>
          </a:r>
        </a:p>
      </dsp:txBody>
      <dsp:txXfrm>
        <a:off x="7470821" y="1207086"/>
        <a:ext cx="980476" cy="10597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0405F9-1DB9-494E-8FC7-5D55A86B4DEE}">
      <dsp:nvSpPr>
        <dsp:cNvPr id="0" name=""/>
        <dsp:cNvSpPr/>
      </dsp:nvSpPr>
      <dsp:spPr>
        <a:xfrm>
          <a:off x="1795911" y="1205"/>
          <a:ext cx="2173741" cy="1412932"/>
        </a:xfrm>
        <a:prstGeom prst="roundRect">
          <a:avLst/>
        </a:prstGeom>
        <a:solidFill>
          <a:srgbClr val="143F6A"/>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latin typeface="Montserrat" panose="00000500000000000000" pitchFamily="2" charset="0"/>
            </a:rPr>
            <a:t>Your Mindset</a:t>
          </a:r>
        </a:p>
      </dsp:txBody>
      <dsp:txXfrm>
        <a:off x="1864885" y="70179"/>
        <a:ext cx="2035793" cy="1274984"/>
      </dsp:txXfrm>
    </dsp:sp>
    <dsp:sp modelId="{C5B093B8-4143-4545-B4FA-4AACF63718F5}">
      <dsp:nvSpPr>
        <dsp:cNvPr id="0" name=""/>
        <dsp:cNvSpPr/>
      </dsp:nvSpPr>
      <dsp:spPr>
        <a:xfrm>
          <a:off x="993125" y="707646"/>
          <a:ext cx="3765485" cy="3765485"/>
        </a:xfrm>
        <a:custGeom>
          <a:avLst/>
          <a:gdLst/>
          <a:ahLst/>
          <a:cxnLst/>
          <a:rect l="0" t="0" r="0" b="0"/>
          <a:pathLst>
            <a:path>
              <a:moveTo>
                <a:pt x="3265547" y="605021"/>
              </a:moveTo>
              <a:arcTo wR="1882742" hR="1882742" stAng="19035711" swAng="2289868"/>
            </a:path>
          </a:pathLst>
        </a:custGeom>
        <a:noFill/>
        <a:ln w="10000" cap="flat" cmpd="sng" algn="ctr">
          <a:solidFill>
            <a:srgbClr val="43BDAC"/>
          </a:solidFill>
          <a:prstDash val="solid"/>
          <a:tailEnd type="arrow"/>
        </a:ln>
        <a:effectLst/>
      </dsp:spPr>
      <dsp:style>
        <a:lnRef idx="1">
          <a:scrgbClr r="0" g="0" b="0"/>
        </a:lnRef>
        <a:fillRef idx="0">
          <a:scrgbClr r="0" g="0" b="0"/>
        </a:fillRef>
        <a:effectRef idx="0">
          <a:scrgbClr r="0" g="0" b="0"/>
        </a:effectRef>
        <a:fontRef idx="minor"/>
      </dsp:style>
    </dsp:sp>
    <dsp:sp modelId="{0E272548-10FD-44F9-89A7-4FA315C414BA}">
      <dsp:nvSpPr>
        <dsp:cNvPr id="0" name=""/>
        <dsp:cNvSpPr/>
      </dsp:nvSpPr>
      <dsp:spPr>
        <a:xfrm>
          <a:off x="3419487" y="2825400"/>
          <a:ext cx="2173741" cy="1412932"/>
        </a:xfrm>
        <a:prstGeom prst="roundRect">
          <a:avLst/>
        </a:prstGeom>
        <a:solidFill>
          <a:srgbClr val="143F6A"/>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latin typeface="Montserrat" panose="00000500000000000000" pitchFamily="2" charset="0"/>
            </a:rPr>
            <a:t>What You Do</a:t>
          </a:r>
        </a:p>
      </dsp:txBody>
      <dsp:txXfrm>
        <a:off x="3488461" y="2894374"/>
        <a:ext cx="2035793" cy="1274984"/>
      </dsp:txXfrm>
    </dsp:sp>
    <dsp:sp modelId="{0ED56885-850E-4D7F-9591-3B4FE0C6FA4C}">
      <dsp:nvSpPr>
        <dsp:cNvPr id="0" name=""/>
        <dsp:cNvSpPr/>
      </dsp:nvSpPr>
      <dsp:spPr>
        <a:xfrm>
          <a:off x="993112" y="707752"/>
          <a:ext cx="3765485" cy="3765485"/>
        </a:xfrm>
        <a:custGeom>
          <a:avLst/>
          <a:gdLst/>
          <a:ahLst/>
          <a:cxnLst/>
          <a:rect l="0" t="0" r="0" b="0"/>
          <a:pathLst>
            <a:path>
              <a:moveTo>
                <a:pt x="2459597" y="3674936"/>
              </a:moveTo>
              <a:arcTo wR="1882742" hR="1882742" stAng="4329488" swAng="2141023"/>
            </a:path>
          </a:pathLst>
        </a:custGeom>
        <a:noFill/>
        <a:ln w="10000" cap="flat" cmpd="sng" algn="ctr">
          <a:solidFill>
            <a:srgbClr val="43BDAC"/>
          </a:solidFill>
          <a:prstDash val="solid"/>
          <a:tailEnd type="arrow"/>
        </a:ln>
        <a:effectLst/>
      </dsp:spPr>
      <dsp:style>
        <a:lnRef idx="1">
          <a:scrgbClr r="0" g="0" b="0"/>
        </a:lnRef>
        <a:fillRef idx="0">
          <a:scrgbClr r="0" g="0" b="0"/>
        </a:fillRef>
        <a:effectRef idx="0">
          <a:scrgbClr r="0" g="0" b="0"/>
        </a:effectRef>
        <a:fontRef idx="minor"/>
      </dsp:style>
    </dsp:sp>
    <dsp:sp modelId="{69E0B2DC-2BEB-4824-B7EF-27F9EF1D7FA4}">
      <dsp:nvSpPr>
        <dsp:cNvPr id="0" name=""/>
        <dsp:cNvSpPr/>
      </dsp:nvSpPr>
      <dsp:spPr>
        <a:xfrm>
          <a:off x="158480" y="2825400"/>
          <a:ext cx="2173741" cy="1412932"/>
        </a:xfrm>
        <a:prstGeom prst="roundRect">
          <a:avLst/>
        </a:prstGeom>
        <a:solidFill>
          <a:srgbClr val="143F6A"/>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latin typeface="Montserrat" panose="00000500000000000000" pitchFamily="2" charset="0"/>
            </a:rPr>
            <a:t>The Results You Get</a:t>
          </a:r>
        </a:p>
      </dsp:txBody>
      <dsp:txXfrm>
        <a:off x="227454" y="2894374"/>
        <a:ext cx="2035793" cy="1274984"/>
      </dsp:txXfrm>
    </dsp:sp>
    <dsp:sp modelId="{FB06F765-63D1-4B15-AA87-0412536D8AB2}">
      <dsp:nvSpPr>
        <dsp:cNvPr id="0" name=""/>
        <dsp:cNvSpPr/>
      </dsp:nvSpPr>
      <dsp:spPr>
        <a:xfrm>
          <a:off x="993098" y="707647"/>
          <a:ext cx="3765485" cy="3765485"/>
        </a:xfrm>
        <a:custGeom>
          <a:avLst/>
          <a:gdLst/>
          <a:ahLst/>
          <a:cxnLst/>
          <a:rect l="0" t="0" r="0" b="0"/>
          <a:pathLst>
            <a:path>
              <a:moveTo>
                <a:pt x="6229" y="1729710"/>
              </a:moveTo>
              <a:arcTo wR="1882742" hR="1882742" stAng="11079735" swAng="2310221"/>
            </a:path>
          </a:pathLst>
        </a:custGeom>
        <a:noFill/>
        <a:ln w="10000" cap="flat" cmpd="sng" algn="ctr">
          <a:solidFill>
            <a:srgbClr val="43BDAC"/>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BA9F0E-74F2-4287-92B8-D42BA2F08DF1}">
      <dsp:nvSpPr>
        <dsp:cNvPr id="0" name=""/>
        <dsp:cNvSpPr/>
      </dsp:nvSpPr>
      <dsp:spPr>
        <a:xfrm>
          <a:off x="1014611" y="0"/>
          <a:ext cx="4198937" cy="4198937"/>
        </a:xfrm>
        <a:prstGeom prst="triangle">
          <a:avLst/>
        </a:prstGeom>
        <a:solidFill>
          <a:srgbClr val="143F6A"/>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44DFB-ABC1-4741-8B3A-6D3D9476CBEA}">
      <dsp:nvSpPr>
        <dsp:cNvPr id="0" name=""/>
        <dsp:cNvSpPr/>
      </dsp:nvSpPr>
      <dsp:spPr>
        <a:xfrm>
          <a:off x="3114079" y="422148"/>
          <a:ext cx="2729309" cy="993967"/>
        </a:xfrm>
        <a:prstGeom prst="roundRect">
          <a:avLst/>
        </a:prstGeom>
        <a:solidFill>
          <a:schemeClr val="lt1">
            <a:alpha val="90000"/>
            <a:hueOff val="0"/>
            <a:satOff val="0"/>
            <a:lumOff val="0"/>
            <a:alphaOff val="0"/>
          </a:schemeClr>
        </a:solidFill>
        <a:ln w="19050" cap="flat" cmpd="sng" algn="ctr">
          <a:solidFill>
            <a:srgbClr val="43BDAC"/>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ontserrat" panose="00000500000000000000" pitchFamily="2" charset="0"/>
            </a:rPr>
            <a:t>Peer Accountability</a:t>
          </a:r>
        </a:p>
      </dsp:txBody>
      <dsp:txXfrm>
        <a:off x="3162600" y="470669"/>
        <a:ext cx="2632267" cy="896925"/>
      </dsp:txXfrm>
    </dsp:sp>
    <dsp:sp modelId="{FCC9F4AE-38D9-4EA1-A1C5-2EC177B8F186}">
      <dsp:nvSpPr>
        <dsp:cNvPr id="0" name=""/>
        <dsp:cNvSpPr/>
      </dsp:nvSpPr>
      <dsp:spPr>
        <a:xfrm>
          <a:off x="3114079" y="1540361"/>
          <a:ext cx="2729309" cy="993967"/>
        </a:xfrm>
        <a:prstGeom prst="roundRect">
          <a:avLst/>
        </a:prstGeom>
        <a:solidFill>
          <a:schemeClr val="lt1">
            <a:alpha val="90000"/>
            <a:hueOff val="0"/>
            <a:satOff val="0"/>
            <a:lumOff val="0"/>
            <a:alphaOff val="0"/>
          </a:schemeClr>
        </a:solidFill>
        <a:ln w="19050" cap="flat" cmpd="sng" algn="ctr">
          <a:solidFill>
            <a:srgbClr val="43BDAC"/>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ontserrat" panose="00000500000000000000" pitchFamily="2" charset="0"/>
            </a:rPr>
            <a:t>Manager Accountability </a:t>
          </a:r>
        </a:p>
      </dsp:txBody>
      <dsp:txXfrm>
        <a:off x="3162600" y="1588882"/>
        <a:ext cx="2632267" cy="896925"/>
      </dsp:txXfrm>
    </dsp:sp>
    <dsp:sp modelId="{41F8697D-AB15-4B4B-878B-D817D9ADC49F}">
      <dsp:nvSpPr>
        <dsp:cNvPr id="0" name=""/>
        <dsp:cNvSpPr/>
      </dsp:nvSpPr>
      <dsp:spPr>
        <a:xfrm>
          <a:off x="3114079" y="2658575"/>
          <a:ext cx="2729309" cy="993967"/>
        </a:xfrm>
        <a:prstGeom prst="roundRect">
          <a:avLst/>
        </a:prstGeom>
        <a:solidFill>
          <a:schemeClr val="lt1">
            <a:alpha val="90000"/>
            <a:hueOff val="0"/>
            <a:satOff val="0"/>
            <a:lumOff val="0"/>
            <a:alphaOff val="0"/>
          </a:schemeClr>
        </a:solidFill>
        <a:ln w="19050" cap="flat" cmpd="sng" algn="ctr">
          <a:solidFill>
            <a:srgbClr val="43BDAC"/>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ontserrat" panose="00000500000000000000" pitchFamily="2" charset="0"/>
            </a:rPr>
            <a:t>Self Accountability</a:t>
          </a:r>
        </a:p>
      </dsp:txBody>
      <dsp:txXfrm>
        <a:off x="3162600" y="2707096"/>
        <a:ext cx="2632267" cy="89692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F986A8-DAB3-42DB-83DE-11BB1DC1F57E}">
      <dsp:nvSpPr>
        <dsp:cNvPr id="0" name=""/>
        <dsp:cNvSpPr/>
      </dsp:nvSpPr>
      <dsp:spPr>
        <a:xfrm>
          <a:off x="0" y="0"/>
          <a:ext cx="8506251" cy="3473949"/>
        </a:xfrm>
        <a:prstGeom prst="rightArrow">
          <a:avLst/>
        </a:prstGeom>
        <a:solidFill>
          <a:srgbClr val="1F2C52"/>
        </a:solidFill>
        <a:ln>
          <a:noFill/>
        </a:ln>
        <a:effectLst/>
      </dsp:spPr>
      <dsp:style>
        <a:lnRef idx="0">
          <a:scrgbClr r="0" g="0" b="0"/>
        </a:lnRef>
        <a:fillRef idx="1">
          <a:scrgbClr r="0" g="0" b="0"/>
        </a:fillRef>
        <a:effectRef idx="0">
          <a:scrgbClr r="0" g="0" b="0"/>
        </a:effectRef>
        <a:fontRef idx="minor"/>
      </dsp:style>
    </dsp:sp>
    <dsp:sp modelId="{3E3498C4-46F1-41C8-A6B3-ACB4CE6A6638}">
      <dsp:nvSpPr>
        <dsp:cNvPr id="0" name=""/>
        <dsp:cNvSpPr/>
      </dsp:nvSpPr>
      <dsp:spPr>
        <a:xfrm>
          <a:off x="0" y="1154045"/>
          <a:ext cx="1086558" cy="1165857"/>
        </a:xfrm>
        <a:prstGeom prst="roundRect">
          <a:avLst/>
        </a:prstGeom>
        <a:solidFill>
          <a:srgbClr val="43BDAC"/>
        </a:solidFill>
        <a:ln w="1905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endParaRPr lang="en-US" sz="1400" kern="1200" dirty="0">
            <a:solidFill>
              <a:srgbClr val="1D2C52"/>
            </a:solidFill>
            <a:latin typeface="Montserrat" panose="00000500000000000000" pitchFamily="2" charset="0"/>
          </a:endParaRPr>
        </a:p>
        <a:p>
          <a:pPr marL="0" lvl="0" indent="0" algn="ctr" defTabSz="622300">
            <a:lnSpc>
              <a:spcPct val="90000"/>
            </a:lnSpc>
            <a:spcBef>
              <a:spcPct val="0"/>
            </a:spcBef>
            <a:spcAft>
              <a:spcPct val="35000"/>
            </a:spcAft>
            <a:buNone/>
          </a:pPr>
          <a:r>
            <a:rPr lang="en-US" sz="1200" kern="1200" dirty="0">
              <a:solidFill>
                <a:srgbClr val="1D2C52"/>
              </a:solidFill>
              <a:latin typeface="Montserrat" panose="00000500000000000000" pitchFamily="2" charset="0"/>
            </a:rPr>
            <a:t>Kickoff &amp; </a:t>
          </a:r>
          <a:r>
            <a:rPr lang="en-US" sz="1200" i="1" kern="1200" dirty="0">
              <a:solidFill>
                <a:srgbClr val="1D2C52"/>
              </a:solidFill>
              <a:latin typeface="Montserrat" panose="00000500000000000000" pitchFamily="2" charset="0"/>
            </a:rPr>
            <a:t>Developing a Leadership Mindset</a:t>
          </a:r>
        </a:p>
        <a:p>
          <a:pPr marL="0" lvl="0" indent="0" algn="ctr" defTabSz="622300">
            <a:lnSpc>
              <a:spcPct val="90000"/>
            </a:lnSpc>
            <a:spcBef>
              <a:spcPct val="0"/>
            </a:spcBef>
            <a:spcAft>
              <a:spcPct val="35000"/>
            </a:spcAft>
            <a:buNone/>
          </a:pPr>
          <a:endParaRPr lang="en-US" sz="1400" i="1" kern="1200" dirty="0">
            <a:solidFill>
              <a:srgbClr val="1D2C52"/>
            </a:solidFill>
            <a:latin typeface="Montserrat" panose="00000500000000000000" pitchFamily="2" charset="0"/>
          </a:endParaRPr>
        </a:p>
      </dsp:txBody>
      <dsp:txXfrm>
        <a:off x="53041" y="1207086"/>
        <a:ext cx="980476" cy="1059775"/>
      </dsp:txXfrm>
    </dsp:sp>
    <dsp:sp modelId="{B64392CC-9283-455E-8E2F-C80AEB830EEC}">
      <dsp:nvSpPr>
        <dsp:cNvPr id="0" name=""/>
        <dsp:cNvSpPr/>
      </dsp:nvSpPr>
      <dsp:spPr>
        <a:xfrm>
          <a:off x="1241650" y="1154045"/>
          <a:ext cx="1086558" cy="1165857"/>
        </a:xfrm>
        <a:prstGeom prst="roundRect">
          <a:avLst/>
        </a:prstGeom>
        <a:solidFill>
          <a:srgbClr val="43BDAC"/>
        </a:solidFill>
        <a:ln w="38100" cap="flat" cmpd="sng" algn="ctr">
          <a:solidFill>
            <a:srgbClr val="FFC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i="1" kern="1200" dirty="0">
              <a:solidFill>
                <a:srgbClr val="1D2C52"/>
              </a:solidFill>
              <a:latin typeface="Montserrat" panose="00000500000000000000" pitchFamily="2" charset="0"/>
            </a:rPr>
            <a:t>Building Trust on Your Team</a:t>
          </a:r>
        </a:p>
      </dsp:txBody>
      <dsp:txXfrm>
        <a:off x="1294691" y="1207086"/>
        <a:ext cx="980476" cy="1059775"/>
      </dsp:txXfrm>
    </dsp:sp>
    <dsp:sp modelId="{D28FC6E5-9256-4AEF-8E41-655395B81132}">
      <dsp:nvSpPr>
        <dsp:cNvPr id="0" name=""/>
        <dsp:cNvSpPr/>
      </dsp:nvSpPr>
      <dsp:spPr>
        <a:xfrm>
          <a:off x="2473871" y="1154045"/>
          <a:ext cx="1086558" cy="1165857"/>
        </a:xfrm>
        <a:prstGeom prst="roundRect">
          <a:avLst/>
        </a:prstGeom>
        <a:solidFill>
          <a:srgbClr val="43BDAC"/>
        </a:solidFill>
        <a:ln w="1905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i="1" kern="1200" dirty="0">
              <a:solidFill>
                <a:srgbClr val="1D2C52"/>
              </a:solidFill>
              <a:latin typeface="Montserrat" panose="00000500000000000000" pitchFamily="2" charset="0"/>
            </a:rPr>
            <a:t>Feedback and </a:t>
          </a:r>
          <a:r>
            <a:rPr lang="en-US" sz="1200" i="1" kern="1200" dirty="0" err="1">
              <a:solidFill>
                <a:srgbClr val="1D2C52"/>
              </a:solidFill>
              <a:latin typeface="Montserrat" panose="00000500000000000000" pitchFamily="2" charset="0"/>
            </a:rPr>
            <a:t>Accounta-bility</a:t>
          </a:r>
          <a:r>
            <a:rPr lang="en-US" sz="1200" i="1" kern="1200" dirty="0">
              <a:solidFill>
                <a:srgbClr val="1D2C52"/>
              </a:solidFill>
              <a:latin typeface="Montserrat" panose="00000500000000000000" pitchFamily="2" charset="0"/>
            </a:rPr>
            <a:t> Conver-</a:t>
          </a:r>
          <a:r>
            <a:rPr lang="en-US" sz="1200" i="1" kern="1200" dirty="0" err="1">
              <a:solidFill>
                <a:srgbClr val="1D2C52"/>
              </a:solidFill>
              <a:latin typeface="Montserrat" panose="00000500000000000000" pitchFamily="2" charset="0"/>
            </a:rPr>
            <a:t>sations</a:t>
          </a:r>
          <a:endParaRPr lang="en-US" sz="1200" i="1" kern="1200" dirty="0">
            <a:solidFill>
              <a:srgbClr val="1D2C52"/>
            </a:solidFill>
            <a:latin typeface="Montserrat" panose="00000500000000000000" pitchFamily="2" charset="0"/>
          </a:endParaRPr>
        </a:p>
      </dsp:txBody>
      <dsp:txXfrm>
        <a:off x="2526912" y="1207086"/>
        <a:ext cx="980476" cy="1059775"/>
      </dsp:txXfrm>
    </dsp:sp>
    <dsp:sp modelId="{26BF11C3-3CD6-4982-AA7E-C8075E590A2D}">
      <dsp:nvSpPr>
        <dsp:cNvPr id="0" name=""/>
        <dsp:cNvSpPr/>
      </dsp:nvSpPr>
      <dsp:spPr>
        <a:xfrm>
          <a:off x="3709848" y="1154045"/>
          <a:ext cx="1086558" cy="1165857"/>
        </a:xfrm>
        <a:prstGeom prst="roundRect">
          <a:avLst/>
        </a:prstGeom>
        <a:solidFill>
          <a:srgbClr val="43BDAC"/>
        </a:solidFill>
        <a:ln w="1905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i="1" kern="1200" dirty="0" err="1">
              <a:solidFill>
                <a:srgbClr val="1D2C52"/>
              </a:solidFill>
              <a:latin typeface="Montserrat" panose="00000500000000000000" pitchFamily="2" charset="0"/>
            </a:rPr>
            <a:t>Communi</a:t>
          </a:r>
          <a:r>
            <a:rPr lang="en-US" sz="1200" i="1" kern="1200" dirty="0">
              <a:solidFill>
                <a:srgbClr val="1D2C52"/>
              </a:solidFill>
              <a:latin typeface="Montserrat" panose="00000500000000000000" pitchFamily="2" charset="0"/>
            </a:rPr>
            <a:t>-  cation in Leadership </a:t>
          </a:r>
        </a:p>
      </dsp:txBody>
      <dsp:txXfrm>
        <a:off x="3762889" y="1207086"/>
        <a:ext cx="980476" cy="1059775"/>
      </dsp:txXfrm>
    </dsp:sp>
    <dsp:sp modelId="{E404234C-0A9E-440A-96DF-F0C9870B46BD}">
      <dsp:nvSpPr>
        <dsp:cNvPr id="0" name=""/>
        <dsp:cNvSpPr/>
      </dsp:nvSpPr>
      <dsp:spPr>
        <a:xfrm>
          <a:off x="4945825" y="1154045"/>
          <a:ext cx="1086558" cy="1165857"/>
        </a:xfrm>
        <a:prstGeom prst="roundRect">
          <a:avLst/>
        </a:prstGeom>
        <a:solidFill>
          <a:srgbClr val="43BDAC"/>
        </a:solidFill>
        <a:ln w="1905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i="1" kern="1200" dirty="0">
              <a:solidFill>
                <a:srgbClr val="1D2C52"/>
              </a:solidFill>
              <a:latin typeface="Montserrat" panose="00000500000000000000" pitchFamily="2" charset="0"/>
            </a:rPr>
            <a:t>Leading Through Conflict </a:t>
          </a:r>
        </a:p>
      </dsp:txBody>
      <dsp:txXfrm>
        <a:off x="4998866" y="1207086"/>
        <a:ext cx="980476" cy="1059775"/>
      </dsp:txXfrm>
    </dsp:sp>
    <dsp:sp modelId="{E3FDB180-0D5D-4C14-B0B5-CC3FFFDEF139}">
      <dsp:nvSpPr>
        <dsp:cNvPr id="0" name=""/>
        <dsp:cNvSpPr/>
      </dsp:nvSpPr>
      <dsp:spPr>
        <a:xfrm>
          <a:off x="6181803" y="1154045"/>
          <a:ext cx="1086558" cy="1165857"/>
        </a:xfrm>
        <a:prstGeom prst="roundRect">
          <a:avLst/>
        </a:prstGeom>
        <a:solidFill>
          <a:srgbClr val="43BDAC"/>
        </a:solidFill>
        <a:ln w="1905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i="1" kern="1200" dirty="0">
              <a:solidFill>
                <a:srgbClr val="1D2C52"/>
              </a:solidFill>
              <a:latin typeface="Montserrat" panose="00000500000000000000" pitchFamily="2" charset="0"/>
            </a:rPr>
            <a:t>Leading Through Change</a:t>
          </a:r>
        </a:p>
      </dsp:txBody>
      <dsp:txXfrm>
        <a:off x="6234844" y="1207086"/>
        <a:ext cx="980476" cy="1059775"/>
      </dsp:txXfrm>
    </dsp:sp>
    <dsp:sp modelId="{3B5B47E7-0594-4B17-BE1B-38829F2C03F4}">
      <dsp:nvSpPr>
        <dsp:cNvPr id="0" name=""/>
        <dsp:cNvSpPr/>
      </dsp:nvSpPr>
      <dsp:spPr>
        <a:xfrm>
          <a:off x="7417780" y="1154045"/>
          <a:ext cx="1086558" cy="1165857"/>
        </a:xfrm>
        <a:prstGeom prst="roundRect">
          <a:avLst/>
        </a:prstGeom>
        <a:solidFill>
          <a:srgbClr val="43BDAC"/>
        </a:solidFill>
        <a:ln w="1905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1D2C52"/>
              </a:solidFill>
              <a:latin typeface="Montserrat" panose="00000500000000000000" pitchFamily="2" charset="0"/>
            </a:rPr>
            <a:t>Making Commit-</a:t>
          </a:r>
          <a:r>
            <a:rPr lang="en-US" sz="1200" kern="1200" dirty="0" err="1">
              <a:solidFill>
                <a:srgbClr val="1D2C52"/>
              </a:solidFill>
              <a:latin typeface="Montserrat" panose="00000500000000000000" pitchFamily="2" charset="0"/>
            </a:rPr>
            <a:t>ments</a:t>
          </a:r>
          <a:endParaRPr lang="en-US" sz="1200" kern="1200" dirty="0">
            <a:solidFill>
              <a:srgbClr val="1D2C52"/>
            </a:solidFill>
            <a:latin typeface="Montserrat" panose="00000500000000000000" pitchFamily="2" charset="0"/>
          </a:endParaRPr>
        </a:p>
        <a:p>
          <a:pPr marL="0" lvl="0" indent="0" algn="ctr" defTabSz="533400">
            <a:lnSpc>
              <a:spcPct val="90000"/>
            </a:lnSpc>
            <a:spcBef>
              <a:spcPct val="0"/>
            </a:spcBef>
            <a:spcAft>
              <a:spcPct val="35000"/>
            </a:spcAft>
            <a:buNone/>
          </a:pPr>
          <a:r>
            <a:rPr lang="en-US" sz="1200" kern="1200" dirty="0">
              <a:solidFill>
                <a:srgbClr val="1D2C52"/>
              </a:solidFill>
              <a:latin typeface="Montserrat" panose="00000500000000000000" pitchFamily="2" charset="0"/>
            </a:rPr>
            <a:t>&amp;</a:t>
          </a:r>
        </a:p>
        <a:p>
          <a:pPr marL="0" lvl="0" indent="0" algn="ctr" defTabSz="533400">
            <a:lnSpc>
              <a:spcPct val="90000"/>
            </a:lnSpc>
            <a:spcBef>
              <a:spcPct val="0"/>
            </a:spcBef>
            <a:spcAft>
              <a:spcPct val="35000"/>
            </a:spcAft>
            <a:buNone/>
          </a:pPr>
          <a:r>
            <a:rPr lang="en-US" sz="1200" kern="1200" dirty="0">
              <a:solidFill>
                <a:srgbClr val="1D2C52"/>
              </a:solidFill>
              <a:latin typeface="Montserrat" panose="00000500000000000000" pitchFamily="2" charset="0"/>
            </a:rPr>
            <a:t>GRAD-UATION! </a:t>
          </a:r>
        </a:p>
      </dsp:txBody>
      <dsp:txXfrm>
        <a:off x="7470821" y="1207086"/>
        <a:ext cx="980476" cy="1059775"/>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B93DBF-6D6E-272D-2492-6A9A4718C0DE}"/>
              </a:ext>
            </a:extLst>
          </p:cNvPr>
          <p:cNvSpPr>
            <a:spLocks noGrp="1"/>
          </p:cNvSpPr>
          <p:nvPr>
            <p:ph type="hdr" sz="quarter"/>
          </p:nvPr>
        </p:nvSpPr>
        <p:spPr>
          <a:xfrm>
            <a:off x="0" y="0"/>
            <a:ext cx="3013075" cy="463550"/>
          </a:xfrm>
          <a:prstGeom prst="rect">
            <a:avLst/>
          </a:prstGeom>
        </p:spPr>
        <p:txBody>
          <a:bodyPr vert="horz" lIns="91638" tIns="45819" rIns="91638" bIns="45819" rtlCol="0"/>
          <a:lstStyle>
            <a:lvl1pPr algn="l">
              <a:defRPr sz="1200">
                <a:latin typeface="Arial" panose="020B0604020202020204" pitchFamily="34" charset="0"/>
              </a:defRPr>
            </a:lvl1pPr>
          </a:lstStyle>
          <a:p>
            <a:pPr>
              <a:defRPr/>
            </a:pPr>
            <a:endParaRPr lang="en-US"/>
          </a:p>
        </p:txBody>
      </p:sp>
      <p:sp>
        <p:nvSpPr>
          <p:cNvPr id="3" name="Date Placeholder 2">
            <a:extLst>
              <a:ext uri="{FF2B5EF4-FFF2-40B4-BE49-F238E27FC236}">
                <a16:creationId xmlns:a16="http://schemas.microsoft.com/office/drawing/2014/main" id="{24C577E6-31D9-DE60-AABB-C13D39487E5E}"/>
              </a:ext>
            </a:extLst>
          </p:cNvPr>
          <p:cNvSpPr>
            <a:spLocks noGrp="1"/>
          </p:cNvSpPr>
          <p:nvPr>
            <p:ph type="dt" sz="quarter" idx="1"/>
          </p:nvPr>
        </p:nvSpPr>
        <p:spPr>
          <a:xfrm>
            <a:off x="3935413" y="0"/>
            <a:ext cx="3013075" cy="463550"/>
          </a:xfrm>
          <a:prstGeom prst="rect">
            <a:avLst/>
          </a:prstGeom>
        </p:spPr>
        <p:txBody>
          <a:bodyPr vert="horz" lIns="91638" tIns="45819" rIns="91638" bIns="45819" rtlCol="0"/>
          <a:lstStyle>
            <a:lvl1pPr algn="r">
              <a:defRPr sz="1200">
                <a:latin typeface="Arial" panose="020B0604020202020204" pitchFamily="34" charset="0"/>
              </a:defRPr>
            </a:lvl1pPr>
          </a:lstStyle>
          <a:p>
            <a:pPr>
              <a:defRPr/>
            </a:pPr>
            <a:fld id="{402090E8-AE43-4FB2-B7D1-42FDD958AB77}" type="datetimeFigureOut">
              <a:rPr lang="en-US"/>
              <a:pPr>
                <a:defRPr/>
              </a:pPr>
              <a:t>7/21/2026</a:t>
            </a:fld>
            <a:endParaRPr lang="en-US" dirty="0"/>
          </a:p>
        </p:txBody>
      </p:sp>
      <p:sp>
        <p:nvSpPr>
          <p:cNvPr id="4" name="Footer Placeholder 3">
            <a:extLst>
              <a:ext uri="{FF2B5EF4-FFF2-40B4-BE49-F238E27FC236}">
                <a16:creationId xmlns:a16="http://schemas.microsoft.com/office/drawing/2014/main" id="{10B5F58B-4458-F0EE-016A-9730FC4BCB52}"/>
              </a:ext>
            </a:extLst>
          </p:cNvPr>
          <p:cNvSpPr>
            <a:spLocks noGrp="1"/>
          </p:cNvSpPr>
          <p:nvPr>
            <p:ph type="ftr" sz="quarter" idx="2"/>
          </p:nvPr>
        </p:nvSpPr>
        <p:spPr>
          <a:xfrm>
            <a:off x="0" y="8772525"/>
            <a:ext cx="3013075" cy="463550"/>
          </a:xfrm>
          <a:prstGeom prst="rect">
            <a:avLst/>
          </a:prstGeom>
        </p:spPr>
        <p:txBody>
          <a:bodyPr vert="horz" lIns="91638" tIns="45819" rIns="91638" bIns="45819" rtlCol="0" anchor="b"/>
          <a:lstStyle>
            <a:lvl1pPr algn="l">
              <a:defRPr sz="1200">
                <a:latin typeface="Arial" panose="020B0604020202020204" pitchFamily="34" charset="0"/>
              </a:defRPr>
            </a:lvl1pPr>
          </a:lstStyle>
          <a:p>
            <a:pPr>
              <a:defRPr/>
            </a:pPr>
            <a:endParaRPr lang="en-US"/>
          </a:p>
        </p:txBody>
      </p:sp>
      <p:sp>
        <p:nvSpPr>
          <p:cNvPr id="5" name="Slide Number Placeholder 4">
            <a:extLst>
              <a:ext uri="{FF2B5EF4-FFF2-40B4-BE49-F238E27FC236}">
                <a16:creationId xmlns:a16="http://schemas.microsoft.com/office/drawing/2014/main" id="{4C7FF2E2-70BE-EF02-4588-EC480A346A4A}"/>
              </a:ext>
            </a:extLst>
          </p:cNvPr>
          <p:cNvSpPr>
            <a:spLocks noGrp="1"/>
          </p:cNvSpPr>
          <p:nvPr>
            <p:ph type="sldNum" sz="quarter" idx="3"/>
          </p:nvPr>
        </p:nvSpPr>
        <p:spPr>
          <a:xfrm>
            <a:off x="3935413" y="8772525"/>
            <a:ext cx="3013075" cy="463550"/>
          </a:xfrm>
          <a:prstGeom prst="rect">
            <a:avLst/>
          </a:prstGeom>
        </p:spPr>
        <p:txBody>
          <a:bodyPr vert="horz" wrap="square" lIns="91638" tIns="45819" rIns="91638" bIns="45819" numCol="1" anchor="b" anchorCtr="0" compatLnSpc="1">
            <a:prstTxWarp prst="textNoShape">
              <a:avLst/>
            </a:prstTxWarp>
          </a:bodyPr>
          <a:lstStyle>
            <a:lvl1pPr algn="r">
              <a:defRPr sz="1200"/>
            </a:lvl1pPr>
          </a:lstStyle>
          <a:p>
            <a:pPr>
              <a:defRPr/>
            </a:pPr>
            <a:fld id="{7A28152D-A26A-4E2D-9E46-13AF93945351}"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00C2A50-BDDF-88B0-2ED7-8B69FAE6221F}"/>
              </a:ext>
            </a:extLst>
          </p:cNvPr>
          <p:cNvSpPr>
            <a:spLocks noGrp="1"/>
          </p:cNvSpPr>
          <p:nvPr>
            <p:ph type="hdr" sz="quarter"/>
          </p:nvPr>
        </p:nvSpPr>
        <p:spPr>
          <a:xfrm>
            <a:off x="0" y="0"/>
            <a:ext cx="3013075" cy="461963"/>
          </a:xfrm>
          <a:prstGeom prst="rect">
            <a:avLst/>
          </a:prstGeom>
        </p:spPr>
        <p:txBody>
          <a:bodyPr vert="horz" lIns="91174" tIns="45588" rIns="91174" bIns="45588"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3E2E345E-39D5-7074-B690-96AD998C4351}"/>
              </a:ext>
            </a:extLst>
          </p:cNvPr>
          <p:cNvSpPr>
            <a:spLocks noGrp="1"/>
          </p:cNvSpPr>
          <p:nvPr>
            <p:ph type="dt" idx="1"/>
          </p:nvPr>
        </p:nvSpPr>
        <p:spPr>
          <a:xfrm>
            <a:off x="3935413" y="0"/>
            <a:ext cx="3013075" cy="461963"/>
          </a:xfrm>
          <a:prstGeom prst="rect">
            <a:avLst/>
          </a:prstGeom>
        </p:spPr>
        <p:txBody>
          <a:bodyPr vert="horz" lIns="91174" tIns="45588" rIns="91174" bIns="45588" rtlCol="0"/>
          <a:lstStyle>
            <a:lvl1pPr algn="r" eaLnBrk="1" fontAlgn="auto" hangingPunct="1">
              <a:spcBef>
                <a:spcPts val="0"/>
              </a:spcBef>
              <a:spcAft>
                <a:spcPts val="0"/>
              </a:spcAft>
              <a:defRPr sz="1200">
                <a:latin typeface="+mn-lt"/>
              </a:defRPr>
            </a:lvl1pPr>
          </a:lstStyle>
          <a:p>
            <a:pPr>
              <a:defRPr/>
            </a:pPr>
            <a:fld id="{5BDD552D-8B85-4452-8C26-4A978FBB2519}" type="datetimeFigureOut">
              <a:rPr lang="en-US"/>
              <a:pPr>
                <a:defRPr/>
              </a:pPr>
              <a:t>7/20/2026</a:t>
            </a:fld>
            <a:endParaRPr lang="en-US" dirty="0"/>
          </a:p>
        </p:txBody>
      </p:sp>
      <p:sp>
        <p:nvSpPr>
          <p:cNvPr id="4" name="Slide Image Placeholder 3">
            <a:extLst>
              <a:ext uri="{FF2B5EF4-FFF2-40B4-BE49-F238E27FC236}">
                <a16:creationId xmlns:a16="http://schemas.microsoft.com/office/drawing/2014/main" id="{3B557455-F07D-4D5E-C8C5-DBB8DDB0B8AD}"/>
              </a:ext>
            </a:extLst>
          </p:cNvPr>
          <p:cNvSpPr>
            <a:spLocks noGrp="1" noRot="1" noChangeAspect="1"/>
          </p:cNvSpPr>
          <p:nvPr>
            <p:ph type="sldImg" idx="2"/>
          </p:nvPr>
        </p:nvSpPr>
        <p:spPr>
          <a:xfrm>
            <a:off x="1168400" y="693738"/>
            <a:ext cx="4613275" cy="3460750"/>
          </a:xfrm>
          <a:prstGeom prst="rect">
            <a:avLst/>
          </a:prstGeom>
          <a:noFill/>
          <a:ln w="12700">
            <a:solidFill>
              <a:prstClr val="black"/>
            </a:solidFill>
          </a:ln>
        </p:spPr>
        <p:txBody>
          <a:bodyPr vert="horz" lIns="91174" tIns="45588" rIns="91174" bIns="45588" rtlCol="0" anchor="ctr"/>
          <a:lstStyle/>
          <a:p>
            <a:pPr lvl="0"/>
            <a:endParaRPr lang="en-US" noProof="0" dirty="0"/>
          </a:p>
        </p:txBody>
      </p:sp>
      <p:sp>
        <p:nvSpPr>
          <p:cNvPr id="5" name="Notes Placeholder 4">
            <a:extLst>
              <a:ext uri="{FF2B5EF4-FFF2-40B4-BE49-F238E27FC236}">
                <a16:creationId xmlns:a16="http://schemas.microsoft.com/office/drawing/2014/main" id="{7618FB1A-6EE2-33FB-49A7-C8A4E0A71E19}"/>
              </a:ext>
            </a:extLst>
          </p:cNvPr>
          <p:cNvSpPr>
            <a:spLocks noGrp="1"/>
          </p:cNvSpPr>
          <p:nvPr>
            <p:ph type="body" sz="quarter" idx="3"/>
          </p:nvPr>
        </p:nvSpPr>
        <p:spPr>
          <a:xfrm>
            <a:off x="695325" y="4387850"/>
            <a:ext cx="5559425" cy="4154488"/>
          </a:xfrm>
          <a:prstGeom prst="rect">
            <a:avLst/>
          </a:prstGeom>
        </p:spPr>
        <p:txBody>
          <a:bodyPr vert="horz" lIns="91174" tIns="45588" rIns="91174" bIns="45588"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AA6EBDCF-116E-5B20-953F-A867AAB24904}"/>
              </a:ext>
            </a:extLst>
          </p:cNvPr>
          <p:cNvSpPr>
            <a:spLocks noGrp="1"/>
          </p:cNvSpPr>
          <p:nvPr>
            <p:ph type="ftr" sz="quarter" idx="4"/>
          </p:nvPr>
        </p:nvSpPr>
        <p:spPr>
          <a:xfrm>
            <a:off x="0" y="8772525"/>
            <a:ext cx="3013075" cy="461963"/>
          </a:xfrm>
          <a:prstGeom prst="rect">
            <a:avLst/>
          </a:prstGeom>
        </p:spPr>
        <p:txBody>
          <a:bodyPr vert="horz" lIns="91174" tIns="45588" rIns="91174" bIns="45588"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8858C1BD-C714-381B-A9F6-786FDCC9C490}"/>
              </a:ext>
            </a:extLst>
          </p:cNvPr>
          <p:cNvSpPr>
            <a:spLocks noGrp="1"/>
          </p:cNvSpPr>
          <p:nvPr>
            <p:ph type="sldNum" sz="quarter" idx="5"/>
          </p:nvPr>
        </p:nvSpPr>
        <p:spPr>
          <a:xfrm>
            <a:off x="3935413" y="8772525"/>
            <a:ext cx="3013075" cy="461963"/>
          </a:xfrm>
          <a:prstGeom prst="rect">
            <a:avLst/>
          </a:prstGeom>
        </p:spPr>
        <p:txBody>
          <a:bodyPr vert="horz" wrap="square" lIns="91174" tIns="45588" rIns="91174" bIns="45588"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998A7710-B00D-475F-A8D5-6117E34D34B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ags" Target="../tags/tag3.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ags" Target="../tags/tag4.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ags" Target="../tags/tag5.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ags" Target="../tags/tag6.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ags" Target="../tags/tag7.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ags" Target="../tags/tag8.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ags" Target="../tags/tag9.xml"/></Relationships>
</file>

<file path=ppt/notesSlides/_rels/notesSlide15.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notesMaster" Target="../notesMasters/notesMaster1.xml"/><Relationship Id="rId1" Type="http://schemas.openxmlformats.org/officeDocument/2006/relationships/tags" Target="../tags/tag10.xml"/></Relationships>
</file>

<file path=ppt/notesSlides/_rels/notesSlide16.xml.rels><?xml version="1.0" encoding="UTF-8" standalone="yes"?>
<Relationships xmlns="http://schemas.openxmlformats.org/package/2006/relationships"><Relationship Id="rId3" Type="http://schemas.openxmlformats.org/officeDocument/2006/relationships/slide" Target="../slides/slide16.xml"/><Relationship Id="rId2" Type="http://schemas.openxmlformats.org/officeDocument/2006/relationships/notesMaster" Target="../notesMasters/notesMaster1.xml"/><Relationship Id="rId1" Type="http://schemas.openxmlformats.org/officeDocument/2006/relationships/tags" Target="../tags/tag11.xml"/></Relationships>
</file>

<file path=ppt/notesSlides/_rels/notesSlide17.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ags" Target="../tags/tag12.xml"/></Relationships>
</file>

<file path=ppt/notesSlides/_rels/notesSlide18.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notesMaster" Target="../notesMasters/notesMaster1.xml"/><Relationship Id="rId1" Type="http://schemas.openxmlformats.org/officeDocument/2006/relationships/tags" Target="../tags/tag13.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notesMaster" Target="../notesMasters/notesMaster1.xml"/><Relationship Id="rId1" Type="http://schemas.openxmlformats.org/officeDocument/2006/relationships/tags" Target="../tags/tag14.xml"/></Relationships>
</file>

<file path=ppt/notesSlides/_rels/notesSlide22.xml.rels><?xml version="1.0" encoding="UTF-8" standalone="yes"?>
<Relationships xmlns="http://schemas.openxmlformats.org/package/2006/relationships"><Relationship Id="rId3" Type="http://schemas.openxmlformats.org/officeDocument/2006/relationships/slide" Target="../slides/slide22.xml"/><Relationship Id="rId2" Type="http://schemas.openxmlformats.org/officeDocument/2006/relationships/notesMaster" Target="../notesMasters/notesMaster1.xml"/><Relationship Id="rId1" Type="http://schemas.openxmlformats.org/officeDocument/2006/relationships/tags" Target="../tags/tag15.xml"/></Relationships>
</file>

<file path=ppt/notesSlides/_rels/notesSlide23.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notesMaster" Target="../notesMasters/notesMaster1.xml"/><Relationship Id="rId1" Type="http://schemas.openxmlformats.org/officeDocument/2006/relationships/tags" Target="../tags/tag16.xml"/></Relationships>
</file>

<file path=ppt/notesSlides/_rels/notesSlide24.xml.rels><?xml version="1.0" encoding="UTF-8" standalone="yes"?>
<Relationships xmlns="http://schemas.openxmlformats.org/package/2006/relationships"><Relationship Id="rId3" Type="http://schemas.openxmlformats.org/officeDocument/2006/relationships/slide" Target="../slides/slide24.xml"/><Relationship Id="rId2" Type="http://schemas.openxmlformats.org/officeDocument/2006/relationships/notesMaster" Target="../notesMasters/notesMaster1.xml"/><Relationship Id="rId1" Type="http://schemas.openxmlformats.org/officeDocument/2006/relationships/tags" Target="../tags/tag17.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slide" Target="../slides/slide33.xml"/><Relationship Id="rId2" Type="http://schemas.openxmlformats.org/officeDocument/2006/relationships/notesMaster" Target="../notesMasters/notesMaster1.xml"/><Relationship Id="rId1" Type="http://schemas.openxmlformats.org/officeDocument/2006/relationships/tags" Target="../tags/tag18.xml"/></Relationships>
</file>

<file path=ppt/notesSlides/_rels/notesSlide34.xml.rels><?xml version="1.0" encoding="UTF-8" standalone="yes"?>
<Relationships xmlns="http://schemas.openxmlformats.org/package/2006/relationships"><Relationship Id="rId3" Type="http://schemas.openxmlformats.org/officeDocument/2006/relationships/slide" Target="../slides/slide34.xml"/><Relationship Id="rId2" Type="http://schemas.openxmlformats.org/officeDocument/2006/relationships/notesMaster" Target="../notesMasters/notesMaster1.xml"/><Relationship Id="rId1" Type="http://schemas.openxmlformats.org/officeDocument/2006/relationships/tags" Target="../tags/tag19.xml"/></Relationships>
</file>

<file path=ppt/notesSlides/_rels/notesSlide35.xml.rels><?xml version="1.0" encoding="UTF-8" standalone="yes"?>
<Relationships xmlns="http://schemas.openxmlformats.org/package/2006/relationships"><Relationship Id="rId3" Type="http://schemas.openxmlformats.org/officeDocument/2006/relationships/slide" Target="../slides/slide35.xml"/><Relationship Id="rId2" Type="http://schemas.openxmlformats.org/officeDocument/2006/relationships/notesMaster" Target="../notesMasters/notesMaster1.xml"/><Relationship Id="rId1" Type="http://schemas.openxmlformats.org/officeDocument/2006/relationships/tags" Target="../tags/tag20.xml"/></Relationships>
</file>

<file path=ppt/notesSlides/_rels/notesSlide36.xml.rels><?xml version="1.0" encoding="UTF-8" standalone="yes"?>
<Relationships xmlns="http://schemas.openxmlformats.org/package/2006/relationships"><Relationship Id="rId3" Type="http://schemas.openxmlformats.org/officeDocument/2006/relationships/slide" Target="../slides/slide36.xml"/><Relationship Id="rId2" Type="http://schemas.openxmlformats.org/officeDocument/2006/relationships/notesMaster" Target="../notesMasters/notesMaster1.xml"/><Relationship Id="rId1" Type="http://schemas.openxmlformats.org/officeDocument/2006/relationships/tags" Target="../tags/tag21.xml"/></Relationships>
</file>

<file path=ppt/notesSlides/_rels/notesSlide37.xml.rels><?xml version="1.0" encoding="UTF-8" standalone="yes"?>
<Relationships xmlns="http://schemas.openxmlformats.org/package/2006/relationships"><Relationship Id="rId3" Type="http://schemas.openxmlformats.org/officeDocument/2006/relationships/slide" Target="../slides/slide37.xml"/><Relationship Id="rId2" Type="http://schemas.openxmlformats.org/officeDocument/2006/relationships/notesMaster" Target="../notesMasters/notesMaster1.xml"/><Relationship Id="rId1" Type="http://schemas.openxmlformats.org/officeDocument/2006/relationships/tags" Target="../tags/tag22.xml"/></Relationships>
</file>

<file path=ppt/notesSlides/_rels/notesSlide38.xml.rels><?xml version="1.0" encoding="UTF-8" standalone="yes"?>
<Relationships xmlns="http://schemas.openxmlformats.org/package/2006/relationships"><Relationship Id="rId3" Type="http://schemas.openxmlformats.org/officeDocument/2006/relationships/slide" Target="../slides/slide38.xml"/><Relationship Id="rId2" Type="http://schemas.openxmlformats.org/officeDocument/2006/relationships/notesMaster" Target="../notesMasters/notesMaster1.xml"/><Relationship Id="rId1" Type="http://schemas.openxmlformats.org/officeDocument/2006/relationships/tags" Target="../tags/tag23.xml"/></Relationships>
</file>

<file path=ppt/notesSlides/_rels/notesSlide39.xml.rels><?xml version="1.0" encoding="UTF-8" standalone="yes"?>
<Relationships xmlns="http://schemas.openxmlformats.org/package/2006/relationships"><Relationship Id="rId3" Type="http://schemas.openxmlformats.org/officeDocument/2006/relationships/slide" Target="../slides/slide39.xml"/><Relationship Id="rId2" Type="http://schemas.openxmlformats.org/officeDocument/2006/relationships/notesMaster" Target="../notesMasters/notesMaster1.xml"/><Relationship Id="rId1" Type="http://schemas.openxmlformats.org/officeDocument/2006/relationships/tags" Target="../tags/tag24.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a:extLst>
              <a:ext uri="{FF2B5EF4-FFF2-40B4-BE49-F238E27FC236}">
                <a16:creationId xmlns:a16="http://schemas.microsoft.com/office/drawing/2014/main" id="{A1D08052-9797-7981-85FF-463F88BD834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Notes Placeholder 2">
            <a:extLst>
              <a:ext uri="{FF2B5EF4-FFF2-40B4-BE49-F238E27FC236}">
                <a16:creationId xmlns:a16="http://schemas.microsoft.com/office/drawing/2014/main" id="{BA3C4262-6E06-07CF-B7C8-677B2193D06E}"/>
              </a:ext>
            </a:extLst>
          </p:cNvPr>
          <p:cNvSpPr>
            <a:spLocks noGrp="1"/>
          </p:cNvSpPr>
          <p:nvPr>
            <p:ph type="body" idx="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[Company Welcome]</a:t>
            </a:r>
          </a:p>
          <a:p>
            <a:pPr eaLnBrk="1" hangingPunct="1">
              <a:spcBef>
                <a:spcPct val="0"/>
              </a:spcBef>
            </a:pPr>
            <a:endParaRPr lang="en-US" altLang="en-US"/>
          </a:p>
          <a:p>
            <a:pPr eaLnBrk="1" hangingPunct="1">
              <a:spcBef>
                <a:spcPct val="0"/>
              </a:spcBef>
            </a:pPr>
            <a:r>
              <a:rPr lang="en-US" altLang="en-US"/>
              <a:t>[Facilitator Intro]</a:t>
            </a:r>
          </a:p>
          <a:p>
            <a:pPr eaLnBrk="1" hangingPunct="1">
              <a:spcBef>
                <a:spcPct val="0"/>
              </a:spcBef>
            </a:pPr>
            <a:endParaRPr lang="en-US" altLang="en-US"/>
          </a:p>
        </p:txBody>
      </p:sp>
      <p:sp>
        <p:nvSpPr>
          <p:cNvPr id="108548" name="Slide Number Placeholder 3">
            <a:extLst>
              <a:ext uri="{FF2B5EF4-FFF2-40B4-BE49-F238E27FC236}">
                <a16:creationId xmlns:a16="http://schemas.microsoft.com/office/drawing/2014/main" id="{BCE02835-12DD-BEDE-1E07-872805ED7D8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DD8D95D-5B49-4F7C-A63D-AA41B06EE475}" type="slidenum">
              <a:rPr lang="en-US" altLang="en-US" smtClean="0">
                <a:solidFill>
                  <a:srgbClr val="000000"/>
                </a:solidFill>
                <a:latin typeface="Franklin Gothic Book" panose="020B0503020102020204" pitchFamily="34" charset="0"/>
                <a:cs typeface="Arial" panose="020B0604020202020204" pitchFamily="34" charset="0"/>
              </a:rPr>
              <a:pPr/>
              <a:t>1</a:t>
            </a:fld>
            <a:endParaRPr lang="en-US" altLang="en-US">
              <a:solidFill>
                <a:srgbClr val="000000"/>
              </a:solidFill>
              <a:latin typeface="Franklin Gothic Book" panose="020B05030201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a:extLst>
              <a:ext uri="{FF2B5EF4-FFF2-40B4-BE49-F238E27FC236}">
                <a16:creationId xmlns:a16="http://schemas.microsoft.com/office/drawing/2014/main" id="{0627286E-0013-ECA1-31FA-E9615BC0337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a:extLst>
              <a:ext uri="{FF2B5EF4-FFF2-40B4-BE49-F238E27FC236}">
                <a16:creationId xmlns:a16="http://schemas.microsoft.com/office/drawing/2014/main" id="{B463CAEB-DA3E-814A-1088-98A54D98662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10596" name="Slide Number Placeholder 3">
            <a:extLst>
              <a:ext uri="{FF2B5EF4-FFF2-40B4-BE49-F238E27FC236}">
                <a16:creationId xmlns:a16="http://schemas.microsoft.com/office/drawing/2014/main" id="{A3CE75BF-C3DD-8FD7-F8A5-F4D0377877E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EBE6C93-0DD0-4021-94CC-E8203AB721A2}" type="slidenum">
              <a:rPr lang="en-US" altLang="en-US" smtClean="0">
                <a:latin typeface="Calibri" panose="020F0502020204030204" pitchFamily="34" charset="0"/>
              </a:rPr>
              <a:pPr/>
              <a:t>2</a:t>
            </a:fld>
            <a:endParaRPr lang="en-US" altLang="en-US">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a:extLst>
              <a:ext uri="{FF2B5EF4-FFF2-40B4-BE49-F238E27FC236}">
                <a16:creationId xmlns:a16="http://schemas.microsoft.com/office/drawing/2014/main" id="{69B27369-DB4F-C016-44CC-A105750B53A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Notes Placeholder 2">
            <a:extLst>
              <a:ext uri="{FF2B5EF4-FFF2-40B4-BE49-F238E27FC236}">
                <a16:creationId xmlns:a16="http://schemas.microsoft.com/office/drawing/2014/main" id="{70A2C07B-3108-ECA7-981E-D3461494E450}"/>
              </a:ext>
            </a:extLst>
          </p:cNvPr>
          <p:cNvSpPr>
            <a:spLocks noGrp="1"/>
          </p:cNvSpPr>
          <p:nvPr>
            <p:ph type="body" idx="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Amanda</a:t>
            </a:r>
          </a:p>
        </p:txBody>
      </p:sp>
      <p:sp>
        <p:nvSpPr>
          <p:cNvPr id="112644" name="Slide Number Placeholder 3">
            <a:extLst>
              <a:ext uri="{FF2B5EF4-FFF2-40B4-BE49-F238E27FC236}">
                <a16:creationId xmlns:a16="http://schemas.microsoft.com/office/drawing/2014/main" id="{F4D65829-F4C8-08FC-1D3C-AF42879D2D6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23900" indent="-274638">
              <a:defRPr>
                <a:solidFill>
                  <a:schemeClr val="tx1"/>
                </a:solidFill>
                <a:latin typeface="Arial" panose="020B0604020202020204" pitchFamily="34" charset="0"/>
              </a:defRPr>
            </a:lvl2pPr>
            <a:lvl3pPr marL="1116013" indent="-220663">
              <a:defRPr>
                <a:solidFill>
                  <a:schemeClr val="tx1"/>
                </a:solidFill>
                <a:latin typeface="Arial" panose="020B0604020202020204" pitchFamily="34" charset="0"/>
              </a:defRPr>
            </a:lvl3pPr>
            <a:lvl4pPr marL="1563688" indent="-220663">
              <a:defRPr>
                <a:solidFill>
                  <a:schemeClr val="tx1"/>
                </a:solidFill>
                <a:latin typeface="Arial" panose="020B0604020202020204" pitchFamily="34" charset="0"/>
              </a:defRPr>
            </a:lvl4pPr>
            <a:lvl5pPr marL="2011363" indent="-220663">
              <a:defRPr>
                <a:solidFill>
                  <a:schemeClr val="tx1"/>
                </a:solidFill>
                <a:latin typeface="Arial" panose="020B0604020202020204" pitchFamily="34" charset="0"/>
              </a:defRPr>
            </a:lvl5pPr>
            <a:lvl6pPr marL="2468563" indent="-220663" eaLnBrk="0" fontAlgn="base" hangingPunct="0">
              <a:spcBef>
                <a:spcPct val="0"/>
              </a:spcBef>
              <a:spcAft>
                <a:spcPct val="0"/>
              </a:spcAft>
              <a:defRPr>
                <a:solidFill>
                  <a:schemeClr val="tx1"/>
                </a:solidFill>
                <a:latin typeface="Arial" panose="020B0604020202020204" pitchFamily="34" charset="0"/>
              </a:defRPr>
            </a:lvl6pPr>
            <a:lvl7pPr marL="2925763" indent="-220663" eaLnBrk="0" fontAlgn="base" hangingPunct="0">
              <a:spcBef>
                <a:spcPct val="0"/>
              </a:spcBef>
              <a:spcAft>
                <a:spcPct val="0"/>
              </a:spcAft>
              <a:defRPr>
                <a:solidFill>
                  <a:schemeClr val="tx1"/>
                </a:solidFill>
                <a:latin typeface="Arial" panose="020B0604020202020204" pitchFamily="34" charset="0"/>
              </a:defRPr>
            </a:lvl7pPr>
            <a:lvl8pPr marL="3382963" indent="-220663" eaLnBrk="0" fontAlgn="base" hangingPunct="0">
              <a:spcBef>
                <a:spcPct val="0"/>
              </a:spcBef>
              <a:spcAft>
                <a:spcPct val="0"/>
              </a:spcAft>
              <a:defRPr>
                <a:solidFill>
                  <a:schemeClr val="tx1"/>
                </a:solidFill>
                <a:latin typeface="Arial" panose="020B0604020202020204" pitchFamily="34" charset="0"/>
              </a:defRPr>
            </a:lvl8pPr>
            <a:lvl9pPr marL="3840163" indent="-220663" eaLnBrk="0" fontAlgn="base" hangingPunct="0">
              <a:spcBef>
                <a:spcPct val="0"/>
              </a:spcBef>
              <a:spcAft>
                <a:spcPct val="0"/>
              </a:spcAft>
              <a:defRPr>
                <a:solidFill>
                  <a:schemeClr val="tx1"/>
                </a:solidFill>
                <a:latin typeface="Arial" panose="020B0604020202020204" pitchFamily="34" charset="0"/>
              </a:defRPr>
            </a:lvl9pPr>
          </a:lstStyle>
          <a:p>
            <a:fld id="{CBD32B16-CACD-4611-8B04-87B0316F8F6D}" type="slidenum">
              <a:rPr lang="en-US" altLang="en-US" smtClean="0">
                <a:latin typeface="Calibri" panose="020F0502020204030204" pitchFamily="34" charset="0"/>
              </a:rPr>
              <a:pPr/>
              <a:t>3</a:t>
            </a:fld>
            <a:endParaRPr lang="en-US" altLang="en-US">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a:extLst>
              <a:ext uri="{FF2B5EF4-FFF2-40B4-BE49-F238E27FC236}">
                <a16:creationId xmlns:a16="http://schemas.microsoft.com/office/drawing/2014/main" id="{0AB2E666-9F3D-D4CF-AF73-C68A74AF9B9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a:extLst>
              <a:ext uri="{FF2B5EF4-FFF2-40B4-BE49-F238E27FC236}">
                <a16:creationId xmlns:a16="http://schemas.microsoft.com/office/drawing/2014/main" id="{637C5A44-AFD3-EF8E-DAD9-BE16A4C4A020}"/>
              </a:ext>
            </a:extLst>
          </p:cNvPr>
          <p:cNvSpPr>
            <a:spLocks noGrp="1"/>
          </p:cNvSpPr>
          <p:nvPr>
            <p:ph type="body" idx="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Amanda</a:t>
            </a:r>
          </a:p>
          <a:p>
            <a:endParaRPr lang="en-US" altLang="en-US" dirty="0"/>
          </a:p>
        </p:txBody>
      </p:sp>
      <p:sp>
        <p:nvSpPr>
          <p:cNvPr id="114692" name="Slide Number Placeholder 3">
            <a:extLst>
              <a:ext uri="{FF2B5EF4-FFF2-40B4-BE49-F238E27FC236}">
                <a16:creationId xmlns:a16="http://schemas.microsoft.com/office/drawing/2014/main" id="{005E229B-9310-DED6-6587-9976A8993BD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8188" indent="-280988">
              <a:defRPr>
                <a:solidFill>
                  <a:schemeClr val="tx1"/>
                </a:solidFill>
                <a:latin typeface="Arial" panose="020B0604020202020204" pitchFamily="34" charset="0"/>
              </a:defRPr>
            </a:lvl2pPr>
            <a:lvl3pPr marL="1136650" indent="-225425">
              <a:defRPr>
                <a:solidFill>
                  <a:schemeClr val="tx1"/>
                </a:solidFill>
                <a:latin typeface="Arial" panose="020B0604020202020204" pitchFamily="34" charset="0"/>
              </a:defRPr>
            </a:lvl3pPr>
            <a:lvl4pPr marL="1592263" indent="-225425">
              <a:defRPr>
                <a:solidFill>
                  <a:schemeClr val="tx1"/>
                </a:solidFill>
                <a:latin typeface="Arial" panose="020B0604020202020204" pitchFamily="34" charset="0"/>
              </a:defRPr>
            </a:lvl4pPr>
            <a:lvl5pPr marL="2047875" indent="-225425">
              <a:defRPr>
                <a:solidFill>
                  <a:schemeClr val="tx1"/>
                </a:solidFill>
                <a:latin typeface="Arial" panose="020B0604020202020204" pitchFamily="34" charset="0"/>
              </a:defRPr>
            </a:lvl5pPr>
            <a:lvl6pPr marL="2505075" indent="-225425" eaLnBrk="0" fontAlgn="base" hangingPunct="0">
              <a:spcBef>
                <a:spcPct val="0"/>
              </a:spcBef>
              <a:spcAft>
                <a:spcPct val="0"/>
              </a:spcAft>
              <a:defRPr>
                <a:solidFill>
                  <a:schemeClr val="tx1"/>
                </a:solidFill>
                <a:latin typeface="Arial" panose="020B0604020202020204" pitchFamily="34" charset="0"/>
              </a:defRPr>
            </a:lvl6pPr>
            <a:lvl7pPr marL="2962275" indent="-225425" eaLnBrk="0" fontAlgn="base" hangingPunct="0">
              <a:spcBef>
                <a:spcPct val="0"/>
              </a:spcBef>
              <a:spcAft>
                <a:spcPct val="0"/>
              </a:spcAft>
              <a:defRPr>
                <a:solidFill>
                  <a:schemeClr val="tx1"/>
                </a:solidFill>
                <a:latin typeface="Arial" panose="020B0604020202020204" pitchFamily="34" charset="0"/>
              </a:defRPr>
            </a:lvl7pPr>
            <a:lvl8pPr marL="3419475" indent="-225425" eaLnBrk="0" fontAlgn="base" hangingPunct="0">
              <a:spcBef>
                <a:spcPct val="0"/>
              </a:spcBef>
              <a:spcAft>
                <a:spcPct val="0"/>
              </a:spcAft>
              <a:defRPr>
                <a:solidFill>
                  <a:schemeClr val="tx1"/>
                </a:solidFill>
                <a:latin typeface="Arial" panose="020B0604020202020204" pitchFamily="34" charset="0"/>
              </a:defRPr>
            </a:lvl8pPr>
            <a:lvl9pPr marL="3876675" indent="-225425" eaLnBrk="0" fontAlgn="base" hangingPunct="0">
              <a:spcBef>
                <a:spcPct val="0"/>
              </a:spcBef>
              <a:spcAft>
                <a:spcPct val="0"/>
              </a:spcAft>
              <a:defRPr>
                <a:solidFill>
                  <a:schemeClr val="tx1"/>
                </a:solidFill>
                <a:latin typeface="Arial" panose="020B0604020202020204" pitchFamily="34" charset="0"/>
              </a:defRPr>
            </a:lvl9pPr>
          </a:lstStyle>
          <a:p>
            <a:fld id="{E128ECE2-8198-45D9-BB3A-A9F2873B8A25}" type="slidenum">
              <a:rPr lang="en-US" altLang="en-US" smtClean="0">
                <a:latin typeface="Calibri" panose="020F0502020204030204" pitchFamily="34" charset="0"/>
              </a:rPr>
              <a:pPr/>
              <a:t>4</a:t>
            </a:fld>
            <a:endParaRPr lang="en-US" altLang="en-US">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FCFD0-CB0B-5A29-F189-5BA998EBCC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E53E86-D9FD-1486-0EA2-E82ED7B591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0BC5A2-9DFF-7A42-ACD1-7F4A8D76F6FC}"/>
              </a:ext>
            </a:extLst>
          </p:cNvPr>
          <p:cNvSpPr>
            <a:spLocks noGrp="1"/>
          </p:cNvSpPr>
          <p:nvPr>
            <p:ph type="body" idx="1"/>
          </p:nvPr>
        </p:nvSpPr>
        <p:spPr/>
        <p:txBody>
          <a:bodyPr/>
          <a:lstStyle/>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46AE093C-FFA3-123D-12AD-3B01285318EF}"/>
              </a:ext>
            </a:extLst>
          </p:cNvPr>
          <p:cNvSpPr>
            <a:spLocks noGrp="1"/>
          </p:cNvSpPr>
          <p:nvPr>
            <p:ph type="sldNum" sz="quarter" idx="5"/>
          </p:nvPr>
        </p:nvSpPr>
        <p:spPr/>
        <p:txBody>
          <a:bodyPr/>
          <a:lstStyle/>
          <a:p>
            <a:fld id="{501BCF92-01D0-4DC7-BD33-29DB75A0C2C1}" type="slidenum">
              <a:rPr lang="en-US" smtClean="0"/>
              <a:t>5</a:t>
            </a:fld>
            <a:endParaRPr lang="en-US"/>
          </a:p>
        </p:txBody>
      </p:sp>
    </p:spTree>
    <p:extLst>
      <p:ext uri="{BB962C8B-B14F-4D97-AF65-F5344CB8AC3E}">
        <p14:creationId xmlns:p14="http://schemas.microsoft.com/office/powerpoint/2010/main" val="15336436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5CD92F64-BADF-4E13-845A-55D2C0EDCA97}" type="slidenum">
              <a:rPr lang="en-US" altLang="en-US" smtClean="0"/>
              <a:pPr>
                <a:defRPr/>
              </a:pPr>
              <a:t>6</a:t>
            </a:fld>
            <a:endParaRPr lang="en-US" altLang="en-US"/>
          </a:p>
        </p:txBody>
      </p:sp>
    </p:spTree>
    <p:extLst>
      <p:ext uri="{BB962C8B-B14F-4D97-AF65-F5344CB8AC3E}">
        <p14:creationId xmlns:p14="http://schemas.microsoft.com/office/powerpoint/2010/main" val="3909539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a:extLst>
              <a:ext uri="{FF2B5EF4-FFF2-40B4-BE49-F238E27FC236}">
                <a16:creationId xmlns:a16="http://schemas.microsoft.com/office/drawing/2014/main" id="{860A4C34-A800-B598-7045-FADFDE842EC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Notes Placeholder 2">
            <a:extLst>
              <a:ext uri="{FF2B5EF4-FFF2-40B4-BE49-F238E27FC236}">
                <a16:creationId xmlns:a16="http://schemas.microsoft.com/office/drawing/2014/main" id="{FBB35F6A-24DA-3F7E-1822-5D1DEB7BD8B6}"/>
              </a:ext>
            </a:extLst>
          </p:cNvPr>
          <p:cNvSpPr>
            <a:spLocks noGrp="1"/>
          </p:cNvSpPr>
          <p:nvPr>
            <p:ph type="body" idx="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cs typeface="Calibri" panose="020F0502020204030204" pitchFamily="34" charset="0"/>
              </a:rPr>
              <a:t>Ali</a:t>
            </a:r>
          </a:p>
          <a:p>
            <a:endParaRPr lang="en-US" altLang="en-US"/>
          </a:p>
        </p:txBody>
      </p:sp>
      <p:sp>
        <p:nvSpPr>
          <p:cNvPr id="131076" name="Slide Number Placeholder 3">
            <a:extLst>
              <a:ext uri="{FF2B5EF4-FFF2-40B4-BE49-F238E27FC236}">
                <a16:creationId xmlns:a16="http://schemas.microsoft.com/office/drawing/2014/main" id="{E4367BD0-42C9-5F1F-6C38-806C0F7C553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8188" indent="-280988">
              <a:defRPr>
                <a:solidFill>
                  <a:schemeClr val="tx1"/>
                </a:solidFill>
                <a:latin typeface="Arial" panose="020B0604020202020204" pitchFamily="34" charset="0"/>
              </a:defRPr>
            </a:lvl2pPr>
            <a:lvl3pPr marL="1136650" indent="-225425">
              <a:defRPr>
                <a:solidFill>
                  <a:schemeClr val="tx1"/>
                </a:solidFill>
                <a:latin typeface="Arial" panose="020B0604020202020204" pitchFamily="34" charset="0"/>
              </a:defRPr>
            </a:lvl3pPr>
            <a:lvl4pPr marL="1592263" indent="-225425">
              <a:defRPr>
                <a:solidFill>
                  <a:schemeClr val="tx1"/>
                </a:solidFill>
                <a:latin typeface="Arial" panose="020B0604020202020204" pitchFamily="34" charset="0"/>
              </a:defRPr>
            </a:lvl4pPr>
            <a:lvl5pPr marL="2047875" indent="-225425">
              <a:defRPr>
                <a:solidFill>
                  <a:schemeClr val="tx1"/>
                </a:solidFill>
                <a:latin typeface="Arial" panose="020B0604020202020204" pitchFamily="34" charset="0"/>
              </a:defRPr>
            </a:lvl5pPr>
            <a:lvl6pPr marL="2505075" indent="-225425" eaLnBrk="0" fontAlgn="base" hangingPunct="0">
              <a:spcBef>
                <a:spcPct val="0"/>
              </a:spcBef>
              <a:spcAft>
                <a:spcPct val="0"/>
              </a:spcAft>
              <a:defRPr>
                <a:solidFill>
                  <a:schemeClr val="tx1"/>
                </a:solidFill>
                <a:latin typeface="Arial" panose="020B0604020202020204" pitchFamily="34" charset="0"/>
              </a:defRPr>
            </a:lvl6pPr>
            <a:lvl7pPr marL="2962275" indent="-225425" eaLnBrk="0" fontAlgn="base" hangingPunct="0">
              <a:spcBef>
                <a:spcPct val="0"/>
              </a:spcBef>
              <a:spcAft>
                <a:spcPct val="0"/>
              </a:spcAft>
              <a:defRPr>
                <a:solidFill>
                  <a:schemeClr val="tx1"/>
                </a:solidFill>
                <a:latin typeface="Arial" panose="020B0604020202020204" pitchFamily="34" charset="0"/>
              </a:defRPr>
            </a:lvl7pPr>
            <a:lvl8pPr marL="3419475" indent="-225425" eaLnBrk="0" fontAlgn="base" hangingPunct="0">
              <a:spcBef>
                <a:spcPct val="0"/>
              </a:spcBef>
              <a:spcAft>
                <a:spcPct val="0"/>
              </a:spcAft>
              <a:defRPr>
                <a:solidFill>
                  <a:schemeClr val="tx1"/>
                </a:solidFill>
                <a:latin typeface="Arial" panose="020B0604020202020204" pitchFamily="34" charset="0"/>
              </a:defRPr>
            </a:lvl8pPr>
            <a:lvl9pPr marL="3876675" indent="-225425" eaLnBrk="0" fontAlgn="base" hangingPunct="0">
              <a:spcBef>
                <a:spcPct val="0"/>
              </a:spcBef>
              <a:spcAft>
                <a:spcPct val="0"/>
              </a:spcAft>
              <a:defRPr>
                <a:solidFill>
                  <a:schemeClr val="tx1"/>
                </a:solidFill>
                <a:latin typeface="Arial" panose="020B0604020202020204" pitchFamily="34" charset="0"/>
              </a:defRPr>
            </a:lvl9pPr>
          </a:lstStyle>
          <a:p>
            <a:fld id="{8B96980C-5CCC-4B37-94B2-C75693B4DE82}" type="slidenum">
              <a:rPr lang="en-US" altLang="en-US" smtClean="0">
                <a:latin typeface="Calibri" panose="020F0502020204030204" pitchFamily="34" charset="0"/>
              </a:rPr>
              <a:pPr/>
              <a:t>7</a:t>
            </a:fld>
            <a:endParaRPr lang="en-US" altLang="en-US">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a:extLst>
              <a:ext uri="{FF2B5EF4-FFF2-40B4-BE49-F238E27FC236}">
                <a16:creationId xmlns:a16="http://schemas.microsoft.com/office/drawing/2014/main" id="{B06B5493-544C-CB96-0C5A-AA56FBDD7AF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4E37E119-191D-7E96-1B60-AA740A06F794}"/>
              </a:ext>
            </a:extLst>
          </p:cNvPr>
          <p:cNvSpPr>
            <a:spLocks noGrp="1"/>
          </p:cNvSpPr>
          <p:nvPr>
            <p:ph type="body" idx="1"/>
          </p:nvPr>
        </p:nvSpPr>
        <p:spPr/>
        <p:txBody>
          <a:bodyPr/>
          <a:lstStyle/>
          <a:p>
            <a:pPr eaLnBrk="1" hangingPunct="1">
              <a:spcBef>
                <a:spcPts val="600"/>
              </a:spcBef>
              <a:defRPr/>
            </a:pPr>
            <a:r>
              <a:rPr lang="en-US" sz="1100" b="1" dirty="0">
                <a:cs typeface="Calibri" panose="020F0502020204030204" pitchFamily="34" charset="0"/>
              </a:rPr>
              <a:t>Ali</a:t>
            </a:r>
          </a:p>
          <a:p>
            <a:pPr eaLnBrk="1" hangingPunct="1">
              <a:spcBef>
                <a:spcPts val="600"/>
              </a:spcBef>
              <a:defRPr/>
            </a:pPr>
            <a:r>
              <a:rPr lang="en-US" sz="1100" b="1" dirty="0">
                <a:cs typeface="Calibri" panose="020F0502020204030204" pitchFamily="34" charset="0"/>
              </a:rPr>
              <a:t>p.1 What is YOUR leadership ripple? </a:t>
            </a:r>
            <a:r>
              <a:rPr lang="en-US" sz="1100" dirty="0">
                <a:cs typeface="Calibri" panose="020F0502020204030204" pitchFamily="34" charset="0"/>
              </a:rPr>
              <a:t>Use the notes section below to jot down a few ideas.  </a:t>
            </a:r>
          </a:p>
          <a:p>
            <a:pPr eaLnBrk="1" hangingPunct="1">
              <a:spcBef>
                <a:spcPts val="600"/>
              </a:spcBef>
              <a:defRPr/>
            </a:pPr>
            <a:endParaRPr lang="en-US" sz="1100" b="1" dirty="0">
              <a:cs typeface="Calibri" panose="020F0502020204030204" pitchFamily="34" charset="0"/>
            </a:endParaRPr>
          </a:p>
          <a:p>
            <a:pPr eaLnBrk="1" hangingPunct="1">
              <a:spcBef>
                <a:spcPts val="600"/>
              </a:spcBef>
              <a:defRPr/>
            </a:pPr>
            <a:r>
              <a:rPr lang="en-US" sz="1100" b="1" dirty="0">
                <a:cs typeface="Calibri" panose="020F0502020204030204" pitchFamily="34" charset="0"/>
              </a:rPr>
              <a:t>As a result of this session you will be able to…</a:t>
            </a:r>
          </a:p>
          <a:p>
            <a:pPr marL="274320" indent="-274320" eaLnBrk="1" hangingPunct="1">
              <a:spcBef>
                <a:spcPts val="600"/>
              </a:spcBef>
              <a:buFont typeface="Arial" pitchFamily="34" charset="0"/>
              <a:buChar char="•"/>
              <a:defRPr/>
            </a:pPr>
            <a:r>
              <a:rPr lang="en-US" sz="1100" dirty="0">
                <a:cs typeface="Calibri" panose="020F0502020204030204" pitchFamily="34" charset="0"/>
              </a:rPr>
              <a:t>Identify your leadership style and the impact your style has on others</a:t>
            </a:r>
          </a:p>
          <a:p>
            <a:pPr marL="274320" indent="-274320" eaLnBrk="1" hangingPunct="1">
              <a:spcBef>
                <a:spcPts val="600"/>
              </a:spcBef>
              <a:buFont typeface="Arial" pitchFamily="34" charset="0"/>
              <a:buChar char="•"/>
              <a:defRPr/>
            </a:pPr>
            <a:endParaRPr lang="en-US" sz="1100" dirty="0">
              <a:cs typeface="Calibri" panose="020F0502020204030204" pitchFamily="34" charset="0"/>
            </a:endParaRPr>
          </a:p>
          <a:p>
            <a:pPr marL="274320" indent="-274320" eaLnBrk="1" hangingPunct="1">
              <a:spcBef>
                <a:spcPts val="600"/>
              </a:spcBef>
              <a:buFont typeface="Arial" pitchFamily="34" charset="0"/>
              <a:buChar char="•"/>
              <a:defRPr/>
            </a:pPr>
            <a:r>
              <a:rPr lang="en-US" sz="1100" dirty="0">
                <a:cs typeface="Calibri" panose="020F0502020204030204" pitchFamily="34" charset="0"/>
              </a:rPr>
              <a:t>Improve interactions with others through:</a:t>
            </a:r>
          </a:p>
          <a:p>
            <a:pPr marL="782320" lvl="1" indent="-274320" eaLnBrk="1" hangingPunct="1">
              <a:spcBef>
                <a:spcPts val="600"/>
              </a:spcBef>
              <a:buFont typeface="Wingdings" pitchFamily="2" charset="2"/>
              <a:buChar char="ü"/>
              <a:defRPr/>
            </a:pPr>
            <a:r>
              <a:rPr lang="en-US" sz="1100" dirty="0">
                <a:cs typeface="Calibri" panose="020F0502020204030204" pitchFamily="34" charset="0"/>
              </a:rPr>
              <a:t>knowledge of your behaviors</a:t>
            </a:r>
          </a:p>
          <a:p>
            <a:pPr marL="782320" lvl="1" indent="-274320" eaLnBrk="1" hangingPunct="1">
              <a:spcBef>
                <a:spcPts val="600"/>
              </a:spcBef>
              <a:buFont typeface="Wingdings" pitchFamily="2" charset="2"/>
              <a:buChar char="ü"/>
              <a:defRPr/>
            </a:pPr>
            <a:r>
              <a:rPr lang="en-US" sz="1100" dirty="0">
                <a:cs typeface="Calibri" panose="020F0502020204030204" pitchFamily="34" charset="0"/>
              </a:rPr>
              <a:t>knowledge of others’ behaviors</a:t>
            </a:r>
          </a:p>
          <a:p>
            <a:pPr marL="782320" lvl="1" indent="-274320" eaLnBrk="1" hangingPunct="1">
              <a:spcBef>
                <a:spcPts val="600"/>
              </a:spcBef>
              <a:buFont typeface="Wingdings" pitchFamily="2" charset="2"/>
              <a:buChar char="ü"/>
              <a:defRPr/>
            </a:pPr>
            <a:r>
              <a:rPr lang="en-US" sz="1100" dirty="0">
                <a:cs typeface="Calibri" panose="020F0502020204030204" pitchFamily="34" charset="0"/>
              </a:rPr>
              <a:t>strategies to modify behaviors</a:t>
            </a:r>
          </a:p>
          <a:p>
            <a:pPr>
              <a:defRPr/>
            </a:pPr>
            <a:endParaRPr lang="en-US" dirty="0"/>
          </a:p>
        </p:txBody>
      </p:sp>
      <p:sp>
        <p:nvSpPr>
          <p:cNvPr id="118788" name="Slide Number Placeholder 3">
            <a:extLst>
              <a:ext uri="{FF2B5EF4-FFF2-40B4-BE49-F238E27FC236}">
                <a16:creationId xmlns:a16="http://schemas.microsoft.com/office/drawing/2014/main" id="{C710F278-5F77-BB72-324C-B492EA85B89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4C64F78-0292-4F6D-B5A1-ED2C2701FBAA}" type="slidenum">
              <a:rPr lang="en-US" altLang="en-US" smtClean="0">
                <a:latin typeface="Calibri" panose="020F0502020204030204" pitchFamily="34" charset="0"/>
              </a:rPr>
              <a:pPr/>
              <a:t>8</a:t>
            </a:fld>
            <a:endParaRPr lang="en-US" altLang="en-US">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a:extLst>
              <a:ext uri="{FF2B5EF4-FFF2-40B4-BE49-F238E27FC236}">
                <a16:creationId xmlns:a16="http://schemas.microsoft.com/office/drawing/2014/main" id="{4462D641-2FBD-67D6-8ECF-82B551A6972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Notes Placeholder 2">
            <a:extLst>
              <a:ext uri="{FF2B5EF4-FFF2-40B4-BE49-F238E27FC236}">
                <a16:creationId xmlns:a16="http://schemas.microsoft.com/office/drawing/2014/main" id="{654A95C5-0606-6F69-7A72-720B16B31B96}"/>
              </a:ext>
            </a:extLst>
          </p:cNvPr>
          <p:cNvSpPr>
            <a:spLocks noGrp="1"/>
          </p:cNvSpPr>
          <p:nvPr>
            <p:ph type="body" idx="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Amanda</a:t>
            </a:r>
          </a:p>
        </p:txBody>
      </p:sp>
      <p:sp>
        <p:nvSpPr>
          <p:cNvPr id="133124" name="Slide Number Placeholder 3">
            <a:extLst>
              <a:ext uri="{FF2B5EF4-FFF2-40B4-BE49-F238E27FC236}">
                <a16:creationId xmlns:a16="http://schemas.microsoft.com/office/drawing/2014/main" id="{0EBF55E3-F410-B86D-6C10-085C58E2C04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8188" indent="-280988">
              <a:defRPr>
                <a:solidFill>
                  <a:schemeClr val="tx1"/>
                </a:solidFill>
                <a:latin typeface="Arial" panose="020B0604020202020204" pitchFamily="34" charset="0"/>
              </a:defRPr>
            </a:lvl2pPr>
            <a:lvl3pPr marL="1136650" indent="-225425">
              <a:defRPr>
                <a:solidFill>
                  <a:schemeClr val="tx1"/>
                </a:solidFill>
                <a:latin typeface="Arial" panose="020B0604020202020204" pitchFamily="34" charset="0"/>
              </a:defRPr>
            </a:lvl3pPr>
            <a:lvl4pPr marL="1592263" indent="-225425">
              <a:defRPr>
                <a:solidFill>
                  <a:schemeClr val="tx1"/>
                </a:solidFill>
                <a:latin typeface="Arial" panose="020B0604020202020204" pitchFamily="34" charset="0"/>
              </a:defRPr>
            </a:lvl4pPr>
            <a:lvl5pPr marL="2047875" indent="-225425">
              <a:defRPr>
                <a:solidFill>
                  <a:schemeClr val="tx1"/>
                </a:solidFill>
                <a:latin typeface="Arial" panose="020B0604020202020204" pitchFamily="34" charset="0"/>
              </a:defRPr>
            </a:lvl5pPr>
            <a:lvl6pPr marL="2505075" indent="-225425" eaLnBrk="0" fontAlgn="base" hangingPunct="0">
              <a:spcBef>
                <a:spcPct val="0"/>
              </a:spcBef>
              <a:spcAft>
                <a:spcPct val="0"/>
              </a:spcAft>
              <a:defRPr>
                <a:solidFill>
                  <a:schemeClr val="tx1"/>
                </a:solidFill>
                <a:latin typeface="Arial" panose="020B0604020202020204" pitchFamily="34" charset="0"/>
              </a:defRPr>
            </a:lvl6pPr>
            <a:lvl7pPr marL="2962275" indent="-225425" eaLnBrk="0" fontAlgn="base" hangingPunct="0">
              <a:spcBef>
                <a:spcPct val="0"/>
              </a:spcBef>
              <a:spcAft>
                <a:spcPct val="0"/>
              </a:spcAft>
              <a:defRPr>
                <a:solidFill>
                  <a:schemeClr val="tx1"/>
                </a:solidFill>
                <a:latin typeface="Arial" panose="020B0604020202020204" pitchFamily="34" charset="0"/>
              </a:defRPr>
            </a:lvl7pPr>
            <a:lvl8pPr marL="3419475" indent="-225425" eaLnBrk="0" fontAlgn="base" hangingPunct="0">
              <a:spcBef>
                <a:spcPct val="0"/>
              </a:spcBef>
              <a:spcAft>
                <a:spcPct val="0"/>
              </a:spcAft>
              <a:defRPr>
                <a:solidFill>
                  <a:schemeClr val="tx1"/>
                </a:solidFill>
                <a:latin typeface="Arial" panose="020B0604020202020204" pitchFamily="34" charset="0"/>
              </a:defRPr>
            </a:lvl8pPr>
            <a:lvl9pPr marL="3876675" indent="-225425" eaLnBrk="0" fontAlgn="base" hangingPunct="0">
              <a:spcBef>
                <a:spcPct val="0"/>
              </a:spcBef>
              <a:spcAft>
                <a:spcPct val="0"/>
              </a:spcAft>
              <a:defRPr>
                <a:solidFill>
                  <a:schemeClr val="tx1"/>
                </a:solidFill>
                <a:latin typeface="Arial" panose="020B0604020202020204" pitchFamily="34" charset="0"/>
              </a:defRPr>
            </a:lvl9pPr>
          </a:lstStyle>
          <a:p>
            <a:fld id="{B29E625A-CCC7-4061-A4BD-9720B256EF3C}" type="slidenum">
              <a:rPr lang="en-US" altLang="en-US" smtClean="0">
                <a:latin typeface="Calibri" panose="020F0502020204030204" pitchFamily="34" charset="0"/>
              </a:rPr>
              <a:pPr/>
              <a:t>9</a:t>
            </a:fld>
            <a:endParaRPr lang="en-US" altLang="en-US">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a:extLst>
              <a:ext uri="{FF2B5EF4-FFF2-40B4-BE49-F238E27FC236}">
                <a16:creationId xmlns:a16="http://schemas.microsoft.com/office/drawing/2014/main" id="{8D528A88-18F0-0A1D-07C5-1FA35B58DE5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a:extLst>
              <a:ext uri="{FF2B5EF4-FFF2-40B4-BE49-F238E27FC236}">
                <a16:creationId xmlns:a16="http://schemas.microsoft.com/office/drawing/2014/main" id="{0364E2C4-74E0-33BB-CD60-E3347D16385D}"/>
              </a:ext>
            </a:extLst>
          </p:cNvPr>
          <p:cNvSpPr>
            <a:spLocks noGrp="1"/>
          </p:cNvSpPr>
          <p:nvPr>
            <p:ph type="body" idx="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Amanda</a:t>
            </a:r>
          </a:p>
          <a:p>
            <a:endParaRPr lang="en-US" altLang="en-US"/>
          </a:p>
        </p:txBody>
      </p:sp>
      <p:sp>
        <p:nvSpPr>
          <p:cNvPr id="135172" name="Slide Number Placeholder 3">
            <a:extLst>
              <a:ext uri="{FF2B5EF4-FFF2-40B4-BE49-F238E27FC236}">
                <a16:creationId xmlns:a16="http://schemas.microsoft.com/office/drawing/2014/main" id="{C827BE74-D1F6-FB49-7F87-D111589008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8188" indent="-280988">
              <a:defRPr>
                <a:solidFill>
                  <a:schemeClr val="tx1"/>
                </a:solidFill>
                <a:latin typeface="Arial" panose="020B0604020202020204" pitchFamily="34" charset="0"/>
              </a:defRPr>
            </a:lvl2pPr>
            <a:lvl3pPr marL="1136650" indent="-225425">
              <a:defRPr>
                <a:solidFill>
                  <a:schemeClr val="tx1"/>
                </a:solidFill>
                <a:latin typeface="Arial" panose="020B0604020202020204" pitchFamily="34" charset="0"/>
              </a:defRPr>
            </a:lvl3pPr>
            <a:lvl4pPr marL="1592263" indent="-225425">
              <a:defRPr>
                <a:solidFill>
                  <a:schemeClr val="tx1"/>
                </a:solidFill>
                <a:latin typeface="Arial" panose="020B0604020202020204" pitchFamily="34" charset="0"/>
              </a:defRPr>
            </a:lvl4pPr>
            <a:lvl5pPr marL="2047875" indent="-225425">
              <a:defRPr>
                <a:solidFill>
                  <a:schemeClr val="tx1"/>
                </a:solidFill>
                <a:latin typeface="Arial" panose="020B0604020202020204" pitchFamily="34" charset="0"/>
              </a:defRPr>
            </a:lvl5pPr>
            <a:lvl6pPr marL="2505075" indent="-225425" eaLnBrk="0" fontAlgn="base" hangingPunct="0">
              <a:spcBef>
                <a:spcPct val="0"/>
              </a:spcBef>
              <a:spcAft>
                <a:spcPct val="0"/>
              </a:spcAft>
              <a:defRPr>
                <a:solidFill>
                  <a:schemeClr val="tx1"/>
                </a:solidFill>
                <a:latin typeface="Arial" panose="020B0604020202020204" pitchFamily="34" charset="0"/>
              </a:defRPr>
            </a:lvl6pPr>
            <a:lvl7pPr marL="2962275" indent="-225425" eaLnBrk="0" fontAlgn="base" hangingPunct="0">
              <a:spcBef>
                <a:spcPct val="0"/>
              </a:spcBef>
              <a:spcAft>
                <a:spcPct val="0"/>
              </a:spcAft>
              <a:defRPr>
                <a:solidFill>
                  <a:schemeClr val="tx1"/>
                </a:solidFill>
                <a:latin typeface="Arial" panose="020B0604020202020204" pitchFamily="34" charset="0"/>
              </a:defRPr>
            </a:lvl7pPr>
            <a:lvl8pPr marL="3419475" indent="-225425" eaLnBrk="0" fontAlgn="base" hangingPunct="0">
              <a:spcBef>
                <a:spcPct val="0"/>
              </a:spcBef>
              <a:spcAft>
                <a:spcPct val="0"/>
              </a:spcAft>
              <a:defRPr>
                <a:solidFill>
                  <a:schemeClr val="tx1"/>
                </a:solidFill>
                <a:latin typeface="Arial" panose="020B0604020202020204" pitchFamily="34" charset="0"/>
              </a:defRPr>
            </a:lvl8pPr>
            <a:lvl9pPr marL="3876675" indent="-225425" eaLnBrk="0" fontAlgn="base" hangingPunct="0">
              <a:spcBef>
                <a:spcPct val="0"/>
              </a:spcBef>
              <a:spcAft>
                <a:spcPct val="0"/>
              </a:spcAft>
              <a:defRPr>
                <a:solidFill>
                  <a:schemeClr val="tx1"/>
                </a:solidFill>
                <a:latin typeface="Arial" panose="020B0604020202020204" pitchFamily="34" charset="0"/>
              </a:defRPr>
            </a:lvl9pPr>
          </a:lstStyle>
          <a:p>
            <a:fld id="{18CCCBAE-7901-415F-BF7A-0E630C97B8FB}" type="slidenum">
              <a:rPr lang="en-US" altLang="en-US" smtClean="0">
                <a:latin typeface="Calibri" panose="020F0502020204030204" pitchFamily="34" charset="0"/>
              </a:rPr>
              <a:pPr/>
              <a:t>10</a:t>
            </a:fld>
            <a:endParaRPr lang="en-US" altLang="en-US">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a:extLst>
              <a:ext uri="{FF2B5EF4-FFF2-40B4-BE49-F238E27FC236}">
                <a16:creationId xmlns:a16="http://schemas.microsoft.com/office/drawing/2014/main" id="{32422A0D-6623-6550-72F8-2D179502207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Notes Placeholder 2">
            <a:extLst>
              <a:ext uri="{FF2B5EF4-FFF2-40B4-BE49-F238E27FC236}">
                <a16:creationId xmlns:a16="http://schemas.microsoft.com/office/drawing/2014/main" id="{47E80550-9B5E-543A-5518-E9099A6DC62C}"/>
              </a:ext>
            </a:extLst>
          </p:cNvPr>
          <p:cNvSpPr>
            <a:spLocks noGrp="1"/>
          </p:cNvSpPr>
          <p:nvPr>
            <p:ph type="body" idx="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Amanda</a:t>
            </a:r>
          </a:p>
          <a:p>
            <a:endParaRPr lang="en-US" altLang="en-US"/>
          </a:p>
        </p:txBody>
      </p:sp>
      <p:sp>
        <p:nvSpPr>
          <p:cNvPr id="137220" name="Slide Number Placeholder 3">
            <a:extLst>
              <a:ext uri="{FF2B5EF4-FFF2-40B4-BE49-F238E27FC236}">
                <a16:creationId xmlns:a16="http://schemas.microsoft.com/office/drawing/2014/main" id="{45908F04-40DB-2B12-0F1E-1334F97E88E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8188" indent="-280988">
              <a:defRPr>
                <a:solidFill>
                  <a:schemeClr val="tx1"/>
                </a:solidFill>
                <a:latin typeface="Arial" panose="020B0604020202020204" pitchFamily="34" charset="0"/>
              </a:defRPr>
            </a:lvl2pPr>
            <a:lvl3pPr marL="1136650" indent="-225425">
              <a:defRPr>
                <a:solidFill>
                  <a:schemeClr val="tx1"/>
                </a:solidFill>
                <a:latin typeface="Arial" panose="020B0604020202020204" pitchFamily="34" charset="0"/>
              </a:defRPr>
            </a:lvl3pPr>
            <a:lvl4pPr marL="1592263" indent="-225425">
              <a:defRPr>
                <a:solidFill>
                  <a:schemeClr val="tx1"/>
                </a:solidFill>
                <a:latin typeface="Arial" panose="020B0604020202020204" pitchFamily="34" charset="0"/>
              </a:defRPr>
            </a:lvl4pPr>
            <a:lvl5pPr marL="2047875" indent="-225425">
              <a:defRPr>
                <a:solidFill>
                  <a:schemeClr val="tx1"/>
                </a:solidFill>
                <a:latin typeface="Arial" panose="020B0604020202020204" pitchFamily="34" charset="0"/>
              </a:defRPr>
            </a:lvl5pPr>
            <a:lvl6pPr marL="2505075" indent="-225425" eaLnBrk="0" fontAlgn="base" hangingPunct="0">
              <a:spcBef>
                <a:spcPct val="0"/>
              </a:spcBef>
              <a:spcAft>
                <a:spcPct val="0"/>
              </a:spcAft>
              <a:defRPr>
                <a:solidFill>
                  <a:schemeClr val="tx1"/>
                </a:solidFill>
                <a:latin typeface="Arial" panose="020B0604020202020204" pitchFamily="34" charset="0"/>
              </a:defRPr>
            </a:lvl6pPr>
            <a:lvl7pPr marL="2962275" indent="-225425" eaLnBrk="0" fontAlgn="base" hangingPunct="0">
              <a:spcBef>
                <a:spcPct val="0"/>
              </a:spcBef>
              <a:spcAft>
                <a:spcPct val="0"/>
              </a:spcAft>
              <a:defRPr>
                <a:solidFill>
                  <a:schemeClr val="tx1"/>
                </a:solidFill>
                <a:latin typeface="Arial" panose="020B0604020202020204" pitchFamily="34" charset="0"/>
              </a:defRPr>
            </a:lvl7pPr>
            <a:lvl8pPr marL="3419475" indent="-225425" eaLnBrk="0" fontAlgn="base" hangingPunct="0">
              <a:spcBef>
                <a:spcPct val="0"/>
              </a:spcBef>
              <a:spcAft>
                <a:spcPct val="0"/>
              </a:spcAft>
              <a:defRPr>
                <a:solidFill>
                  <a:schemeClr val="tx1"/>
                </a:solidFill>
                <a:latin typeface="Arial" panose="020B0604020202020204" pitchFamily="34" charset="0"/>
              </a:defRPr>
            </a:lvl8pPr>
            <a:lvl9pPr marL="3876675" indent="-225425" eaLnBrk="0" fontAlgn="base" hangingPunct="0">
              <a:spcBef>
                <a:spcPct val="0"/>
              </a:spcBef>
              <a:spcAft>
                <a:spcPct val="0"/>
              </a:spcAft>
              <a:defRPr>
                <a:solidFill>
                  <a:schemeClr val="tx1"/>
                </a:solidFill>
                <a:latin typeface="Arial" panose="020B0604020202020204" pitchFamily="34" charset="0"/>
              </a:defRPr>
            </a:lvl9pPr>
          </a:lstStyle>
          <a:p>
            <a:fld id="{E14C0934-B809-4772-AE53-A61FDDDECF9C}" type="slidenum">
              <a:rPr lang="en-US" altLang="en-US" smtClean="0">
                <a:latin typeface="Calibri" panose="020F0502020204030204" pitchFamily="34" charset="0"/>
              </a:rPr>
              <a:pPr/>
              <a:t>11</a:t>
            </a:fld>
            <a:endParaRPr lang="en-US" altLang="en-US">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a:extLst>
              <a:ext uri="{FF2B5EF4-FFF2-40B4-BE49-F238E27FC236}">
                <a16:creationId xmlns:a16="http://schemas.microsoft.com/office/drawing/2014/main" id="{A7EC1EDC-7AC1-3D1B-997D-24E76BB900D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Notes Placeholder 2">
            <a:extLst>
              <a:ext uri="{FF2B5EF4-FFF2-40B4-BE49-F238E27FC236}">
                <a16:creationId xmlns:a16="http://schemas.microsoft.com/office/drawing/2014/main" id="{A060DF8A-17D8-F182-36ED-AC755AE0C014}"/>
              </a:ext>
            </a:extLst>
          </p:cNvPr>
          <p:cNvSpPr>
            <a:spLocks noGrp="1"/>
          </p:cNvSpPr>
          <p:nvPr>
            <p:ph type="body" idx="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Amanda</a:t>
            </a:r>
          </a:p>
          <a:p>
            <a:endParaRPr lang="en-US" altLang="en-US"/>
          </a:p>
        </p:txBody>
      </p:sp>
      <p:sp>
        <p:nvSpPr>
          <p:cNvPr id="139268" name="Slide Number Placeholder 3">
            <a:extLst>
              <a:ext uri="{FF2B5EF4-FFF2-40B4-BE49-F238E27FC236}">
                <a16:creationId xmlns:a16="http://schemas.microsoft.com/office/drawing/2014/main" id="{76D5083C-BFF0-F79E-CD21-BDD4AADBC41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8188" indent="-280988">
              <a:defRPr>
                <a:solidFill>
                  <a:schemeClr val="tx1"/>
                </a:solidFill>
                <a:latin typeface="Arial" panose="020B0604020202020204" pitchFamily="34" charset="0"/>
              </a:defRPr>
            </a:lvl2pPr>
            <a:lvl3pPr marL="1136650" indent="-225425">
              <a:defRPr>
                <a:solidFill>
                  <a:schemeClr val="tx1"/>
                </a:solidFill>
                <a:latin typeface="Arial" panose="020B0604020202020204" pitchFamily="34" charset="0"/>
              </a:defRPr>
            </a:lvl3pPr>
            <a:lvl4pPr marL="1592263" indent="-225425">
              <a:defRPr>
                <a:solidFill>
                  <a:schemeClr val="tx1"/>
                </a:solidFill>
                <a:latin typeface="Arial" panose="020B0604020202020204" pitchFamily="34" charset="0"/>
              </a:defRPr>
            </a:lvl4pPr>
            <a:lvl5pPr marL="2047875" indent="-225425">
              <a:defRPr>
                <a:solidFill>
                  <a:schemeClr val="tx1"/>
                </a:solidFill>
                <a:latin typeface="Arial" panose="020B0604020202020204" pitchFamily="34" charset="0"/>
              </a:defRPr>
            </a:lvl5pPr>
            <a:lvl6pPr marL="2505075" indent="-225425" eaLnBrk="0" fontAlgn="base" hangingPunct="0">
              <a:spcBef>
                <a:spcPct val="0"/>
              </a:spcBef>
              <a:spcAft>
                <a:spcPct val="0"/>
              </a:spcAft>
              <a:defRPr>
                <a:solidFill>
                  <a:schemeClr val="tx1"/>
                </a:solidFill>
                <a:latin typeface="Arial" panose="020B0604020202020204" pitchFamily="34" charset="0"/>
              </a:defRPr>
            </a:lvl6pPr>
            <a:lvl7pPr marL="2962275" indent="-225425" eaLnBrk="0" fontAlgn="base" hangingPunct="0">
              <a:spcBef>
                <a:spcPct val="0"/>
              </a:spcBef>
              <a:spcAft>
                <a:spcPct val="0"/>
              </a:spcAft>
              <a:defRPr>
                <a:solidFill>
                  <a:schemeClr val="tx1"/>
                </a:solidFill>
                <a:latin typeface="Arial" panose="020B0604020202020204" pitchFamily="34" charset="0"/>
              </a:defRPr>
            </a:lvl7pPr>
            <a:lvl8pPr marL="3419475" indent="-225425" eaLnBrk="0" fontAlgn="base" hangingPunct="0">
              <a:spcBef>
                <a:spcPct val="0"/>
              </a:spcBef>
              <a:spcAft>
                <a:spcPct val="0"/>
              </a:spcAft>
              <a:defRPr>
                <a:solidFill>
                  <a:schemeClr val="tx1"/>
                </a:solidFill>
                <a:latin typeface="Arial" panose="020B0604020202020204" pitchFamily="34" charset="0"/>
              </a:defRPr>
            </a:lvl8pPr>
            <a:lvl9pPr marL="3876675" indent="-225425" eaLnBrk="0" fontAlgn="base" hangingPunct="0">
              <a:spcBef>
                <a:spcPct val="0"/>
              </a:spcBef>
              <a:spcAft>
                <a:spcPct val="0"/>
              </a:spcAft>
              <a:defRPr>
                <a:solidFill>
                  <a:schemeClr val="tx1"/>
                </a:solidFill>
                <a:latin typeface="Arial" panose="020B0604020202020204" pitchFamily="34" charset="0"/>
              </a:defRPr>
            </a:lvl9pPr>
          </a:lstStyle>
          <a:p>
            <a:fld id="{960A520B-B6CF-416E-BBB5-D99B3966B20E}" type="slidenum">
              <a:rPr lang="en-US" altLang="en-US" smtClean="0">
                <a:latin typeface="Calibri" panose="020F0502020204030204" pitchFamily="34" charset="0"/>
              </a:rPr>
              <a:pPr/>
              <a:t>12</a:t>
            </a:fld>
            <a:endParaRPr lang="en-US" altLang="en-US">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a:extLst>
              <a:ext uri="{FF2B5EF4-FFF2-40B4-BE49-F238E27FC236}">
                <a16:creationId xmlns:a16="http://schemas.microsoft.com/office/drawing/2014/main" id="{CA9212A0-A8DB-FBBB-D805-AF3E775944F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a:extLst>
              <a:ext uri="{FF2B5EF4-FFF2-40B4-BE49-F238E27FC236}">
                <a16:creationId xmlns:a16="http://schemas.microsoft.com/office/drawing/2014/main" id="{F48F8319-EF9D-C808-5F12-1382A284183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ts val="600"/>
              </a:spcBef>
            </a:pPr>
            <a:r>
              <a:rPr lang="en-US" altLang="en-US" b="1">
                <a:cs typeface="Calibri" panose="020F0502020204030204" pitchFamily="34" charset="0"/>
              </a:rPr>
              <a:t>Ali</a:t>
            </a:r>
          </a:p>
          <a:p>
            <a:endParaRPr lang="en-US" altLang="en-US"/>
          </a:p>
        </p:txBody>
      </p:sp>
      <p:sp>
        <p:nvSpPr>
          <p:cNvPr id="120836" name="Slide Number Placeholder 3">
            <a:extLst>
              <a:ext uri="{FF2B5EF4-FFF2-40B4-BE49-F238E27FC236}">
                <a16:creationId xmlns:a16="http://schemas.microsoft.com/office/drawing/2014/main" id="{11EDE229-2244-69DF-02E6-3B434FEACFE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39F7829-D016-46B3-B70C-AF8B249587E9}" type="slidenum">
              <a:rPr lang="en-US" altLang="en-US" smtClean="0">
                <a:latin typeface="Calibri" panose="020F0502020204030204" pitchFamily="34" charset="0"/>
              </a:rPr>
              <a:pPr/>
              <a:t>13</a:t>
            </a:fld>
            <a:endParaRPr lang="en-US" altLang="en-US">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a:extLst>
              <a:ext uri="{FF2B5EF4-FFF2-40B4-BE49-F238E27FC236}">
                <a16:creationId xmlns:a16="http://schemas.microsoft.com/office/drawing/2014/main" id="{D6E25D1A-0D8F-A07B-FD37-FC3A7948C34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Notes Placeholder 2">
            <a:extLst>
              <a:ext uri="{FF2B5EF4-FFF2-40B4-BE49-F238E27FC236}">
                <a16:creationId xmlns:a16="http://schemas.microsoft.com/office/drawing/2014/main" id="{B582C07E-0198-2174-BA8F-1B594ACED26F}"/>
              </a:ext>
            </a:extLst>
          </p:cNvPr>
          <p:cNvSpPr>
            <a:spLocks noGrp="1"/>
          </p:cNvSpPr>
          <p:nvPr>
            <p:ph type="body" idx="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16740" name="Slide Number Placeholder 3">
            <a:extLst>
              <a:ext uri="{FF2B5EF4-FFF2-40B4-BE49-F238E27FC236}">
                <a16:creationId xmlns:a16="http://schemas.microsoft.com/office/drawing/2014/main" id="{FC035299-1B85-F768-65C4-66A344DB24E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23900" indent="-274638">
              <a:defRPr>
                <a:solidFill>
                  <a:schemeClr val="tx1"/>
                </a:solidFill>
                <a:latin typeface="Arial" panose="020B0604020202020204" pitchFamily="34" charset="0"/>
              </a:defRPr>
            </a:lvl2pPr>
            <a:lvl3pPr marL="1116013" indent="-220663">
              <a:defRPr>
                <a:solidFill>
                  <a:schemeClr val="tx1"/>
                </a:solidFill>
                <a:latin typeface="Arial" panose="020B0604020202020204" pitchFamily="34" charset="0"/>
              </a:defRPr>
            </a:lvl3pPr>
            <a:lvl4pPr marL="1563688" indent="-220663">
              <a:defRPr>
                <a:solidFill>
                  <a:schemeClr val="tx1"/>
                </a:solidFill>
                <a:latin typeface="Arial" panose="020B0604020202020204" pitchFamily="34" charset="0"/>
              </a:defRPr>
            </a:lvl4pPr>
            <a:lvl5pPr marL="2011363" indent="-220663">
              <a:defRPr>
                <a:solidFill>
                  <a:schemeClr val="tx1"/>
                </a:solidFill>
                <a:latin typeface="Arial" panose="020B0604020202020204" pitchFamily="34" charset="0"/>
              </a:defRPr>
            </a:lvl5pPr>
            <a:lvl6pPr marL="2468563" indent="-220663" eaLnBrk="0" fontAlgn="base" hangingPunct="0">
              <a:spcBef>
                <a:spcPct val="0"/>
              </a:spcBef>
              <a:spcAft>
                <a:spcPct val="0"/>
              </a:spcAft>
              <a:defRPr>
                <a:solidFill>
                  <a:schemeClr val="tx1"/>
                </a:solidFill>
                <a:latin typeface="Arial" panose="020B0604020202020204" pitchFamily="34" charset="0"/>
              </a:defRPr>
            </a:lvl6pPr>
            <a:lvl7pPr marL="2925763" indent="-220663" eaLnBrk="0" fontAlgn="base" hangingPunct="0">
              <a:spcBef>
                <a:spcPct val="0"/>
              </a:spcBef>
              <a:spcAft>
                <a:spcPct val="0"/>
              </a:spcAft>
              <a:defRPr>
                <a:solidFill>
                  <a:schemeClr val="tx1"/>
                </a:solidFill>
                <a:latin typeface="Arial" panose="020B0604020202020204" pitchFamily="34" charset="0"/>
              </a:defRPr>
            </a:lvl7pPr>
            <a:lvl8pPr marL="3382963" indent="-220663" eaLnBrk="0" fontAlgn="base" hangingPunct="0">
              <a:spcBef>
                <a:spcPct val="0"/>
              </a:spcBef>
              <a:spcAft>
                <a:spcPct val="0"/>
              </a:spcAft>
              <a:defRPr>
                <a:solidFill>
                  <a:schemeClr val="tx1"/>
                </a:solidFill>
                <a:latin typeface="Arial" panose="020B0604020202020204" pitchFamily="34" charset="0"/>
              </a:defRPr>
            </a:lvl8pPr>
            <a:lvl9pPr marL="3840163" indent="-220663" eaLnBrk="0" fontAlgn="base" hangingPunct="0">
              <a:spcBef>
                <a:spcPct val="0"/>
              </a:spcBef>
              <a:spcAft>
                <a:spcPct val="0"/>
              </a:spcAft>
              <a:defRPr>
                <a:solidFill>
                  <a:schemeClr val="tx1"/>
                </a:solidFill>
                <a:latin typeface="Arial" panose="020B0604020202020204" pitchFamily="34" charset="0"/>
              </a:defRPr>
            </a:lvl9pPr>
          </a:lstStyle>
          <a:p>
            <a:fld id="{81E96DAA-58F9-414A-A119-7BF1DDAD9BA0}" type="slidenum">
              <a:rPr lang="en-US" altLang="en-US" smtClean="0">
                <a:latin typeface="Calibri" panose="020F0502020204030204" pitchFamily="34" charset="0"/>
              </a:rPr>
              <a:pPr/>
              <a:t>14</a:t>
            </a:fld>
            <a:endParaRPr lang="en-US" altLang="en-US">
              <a:latin typeface="Calibri" panose="020F0502020204030204" pitchFamily="34" charset="0"/>
            </a:endParaRPr>
          </a:p>
        </p:txBody>
      </p:sp>
    </p:spTree>
    <p:extLst>
      <p:ext uri="{BB962C8B-B14F-4D97-AF65-F5344CB8AC3E}">
        <p14:creationId xmlns:p14="http://schemas.microsoft.com/office/powerpoint/2010/main" val="4404556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a:extLst>
              <a:ext uri="{FF2B5EF4-FFF2-40B4-BE49-F238E27FC236}">
                <a16:creationId xmlns:a16="http://schemas.microsoft.com/office/drawing/2014/main" id="{D6E25D1A-0D8F-A07B-FD37-FC3A7948C34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Notes Placeholder 2">
            <a:extLst>
              <a:ext uri="{FF2B5EF4-FFF2-40B4-BE49-F238E27FC236}">
                <a16:creationId xmlns:a16="http://schemas.microsoft.com/office/drawing/2014/main" id="{B582C07E-0198-2174-BA8F-1B594ACED26F}"/>
              </a:ext>
            </a:extLst>
          </p:cNvPr>
          <p:cNvSpPr>
            <a:spLocks noGrp="1"/>
          </p:cNvSpPr>
          <p:nvPr>
            <p:ph type="body" idx="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16740" name="Slide Number Placeholder 3">
            <a:extLst>
              <a:ext uri="{FF2B5EF4-FFF2-40B4-BE49-F238E27FC236}">
                <a16:creationId xmlns:a16="http://schemas.microsoft.com/office/drawing/2014/main" id="{FC035299-1B85-F768-65C4-66A344DB24E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23900" indent="-274638">
              <a:defRPr>
                <a:solidFill>
                  <a:schemeClr val="tx1"/>
                </a:solidFill>
                <a:latin typeface="Arial" panose="020B0604020202020204" pitchFamily="34" charset="0"/>
              </a:defRPr>
            </a:lvl2pPr>
            <a:lvl3pPr marL="1116013" indent="-220663">
              <a:defRPr>
                <a:solidFill>
                  <a:schemeClr val="tx1"/>
                </a:solidFill>
                <a:latin typeface="Arial" panose="020B0604020202020204" pitchFamily="34" charset="0"/>
              </a:defRPr>
            </a:lvl3pPr>
            <a:lvl4pPr marL="1563688" indent="-220663">
              <a:defRPr>
                <a:solidFill>
                  <a:schemeClr val="tx1"/>
                </a:solidFill>
                <a:latin typeface="Arial" panose="020B0604020202020204" pitchFamily="34" charset="0"/>
              </a:defRPr>
            </a:lvl4pPr>
            <a:lvl5pPr marL="2011363" indent="-220663">
              <a:defRPr>
                <a:solidFill>
                  <a:schemeClr val="tx1"/>
                </a:solidFill>
                <a:latin typeface="Arial" panose="020B0604020202020204" pitchFamily="34" charset="0"/>
              </a:defRPr>
            </a:lvl5pPr>
            <a:lvl6pPr marL="2468563" indent="-220663" eaLnBrk="0" fontAlgn="base" hangingPunct="0">
              <a:spcBef>
                <a:spcPct val="0"/>
              </a:spcBef>
              <a:spcAft>
                <a:spcPct val="0"/>
              </a:spcAft>
              <a:defRPr>
                <a:solidFill>
                  <a:schemeClr val="tx1"/>
                </a:solidFill>
                <a:latin typeface="Arial" panose="020B0604020202020204" pitchFamily="34" charset="0"/>
              </a:defRPr>
            </a:lvl6pPr>
            <a:lvl7pPr marL="2925763" indent="-220663" eaLnBrk="0" fontAlgn="base" hangingPunct="0">
              <a:spcBef>
                <a:spcPct val="0"/>
              </a:spcBef>
              <a:spcAft>
                <a:spcPct val="0"/>
              </a:spcAft>
              <a:defRPr>
                <a:solidFill>
                  <a:schemeClr val="tx1"/>
                </a:solidFill>
                <a:latin typeface="Arial" panose="020B0604020202020204" pitchFamily="34" charset="0"/>
              </a:defRPr>
            </a:lvl7pPr>
            <a:lvl8pPr marL="3382963" indent="-220663" eaLnBrk="0" fontAlgn="base" hangingPunct="0">
              <a:spcBef>
                <a:spcPct val="0"/>
              </a:spcBef>
              <a:spcAft>
                <a:spcPct val="0"/>
              </a:spcAft>
              <a:defRPr>
                <a:solidFill>
                  <a:schemeClr val="tx1"/>
                </a:solidFill>
                <a:latin typeface="Arial" panose="020B0604020202020204" pitchFamily="34" charset="0"/>
              </a:defRPr>
            </a:lvl8pPr>
            <a:lvl9pPr marL="3840163" indent="-220663" eaLnBrk="0" fontAlgn="base" hangingPunct="0">
              <a:spcBef>
                <a:spcPct val="0"/>
              </a:spcBef>
              <a:spcAft>
                <a:spcPct val="0"/>
              </a:spcAft>
              <a:defRPr>
                <a:solidFill>
                  <a:schemeClr val="tx1"/>
                </a:solidFill>
                <a:latin typeface="Arial" panose="020B0604020202020204" pitchFamily="34" charset="0"/>
              </a:defRPr>
            </a:lvl9pPr>
          </a:lstStyle>
          <a:p>
            <a:fld id="{81E96DAA-58F9-414A-A119-7BF1DDAD9BA0}" type="slidenum">
              <a:rPr lang="en-US" altLang="en-US" smtClean="0">
                <a:latin typeface="Calibri" panose="020F0502020204030204" pitchFamily="34" charset="0"/>
              </a:rPr>
              <a:pPr/>
              <a:t>15</a:t>
            </a:fld>
            <a:endParaRPr lang="en-US" altLang="en-US">
              <a:latin typeface="Calibri" panose="020F0502020204030204" pitchFamily="34" charset="0"/>
            </a:endParaRPr>
          </a:p>
        </p:txBody>
      </p:sp>
    </p:spTree>
    <p:extLst>
      <p:ext uri="{BB962C8B-B14F-4D97-AF65-F5344CB8AC3E}">
        <p14:creationId xmlns:p14="http://schemas.microsoft.com/office/powerpoint/2010/main" val="11836694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a:extLst>
              <a:ext uri="{FF2B5EF4-FFF2-40B4-BE49-F238E27FC236}">
                <a16:creationId xmlns:a16="http://schemas.microsoft.com/office/drawing/2014/main" id="{C628747E-6C09-CB5F-1A45-93A5DDADE1C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Notes Placeholder 2">
            <a:extLst>
              <a:ext uri="{FF2B5EF4-FFF2-40B4-BE49-F238E27FC236}">
                <a16:creationId xmlns:a16="http://schemas.microsoft.com/office/drawing/2014/main" id="{F67CE68E-F68C-AD1E-E574-54C952CED634}"/>
              </a:ext>
            </a:extLst>
          </p:cNvPr>
          <p:cNvSpPr>
            <a:spLocks noGrp="1"/>
          </p:cNvSpPr>
          <p:nvPr>
            <p:ph type="body" idx="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Ali</a:t>
            </a:r>
          </a:p>
        </p:txBody>
      </p:sp>
      <p:sp>
        <p:nvSpPr>
          <p:cNvPr id="169988" name="Slide Number Placeholder 3">
            <a:extLst>
              <a:ext uri="{FF2B5EF4-FFF2-40B4-BE49-F238E27FC236}">
                <a16:creationId xmlns:a16="http://schemas.microsoft.com/office/drawing/2014/main" id="{B00A2318-6F76-1D1D-A26F-81821FCE5FC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8188" indent="-280988">
              <a:defRPr>
                <a:solidFill>
                  <a:schemeClr val="tx1"/>
                </a:solidFill>
                <a:latin typeface="Arial" panose="020B0604020202020204" pitchFamily="34" charset="0"/>
              </a:defRPr>
            </a:lvl2pPr>
            <a:lvl3pPr marL="1136650" indent="-225425">
              <a:defRPr>
                <a:solidFill>
                  <a:schemeClr val="tx1"/>
                </a:solidFill>
                <a:latin typeface="Arial" panose="020B0604020202020204" pitchFamily="34" charset="0"/>
              </a:defRPr>
            </a:lvl3pPr>
            <a:lvl4pPr marL="1592263" indent="-225425">
              <a:defRPr>
                <a:solidFill>
                  <a:schemeClr val="tx1"/>
                </a:solidFill>
                <a:latin typeface="Arial" panose="020B0604020202020204" pitchFamily="34" charset="0"/>
              </a:defRPr>
            </a:lvl4pPr>
            <a:lvl5pPr marL="2047875" indent="-225425">
              <a:defRPr>
                <a:solidFill>
                  <a:schemeClr val="tx1"/>
                </a:solidFill>
                <a:latin typeface="Arial" panose="020B0604020202020204" pitchFamily="34" charset="0"/>
              </a:defRPr>
            </a:lvl5pPr>
            <a:lvl6pPr marL="2505075" indent="-225425" eaLnBrk="0" fontAlgn="base" hangingPunct="0">
              <a:spcBef>
                <a:spcPct val="0"/>
              </a:spcBef>
              <a:spcAft>
                <a:spcPct val="0"/>
              </a:spcAft>
              <a:defRPr>
                <a:solidFill>
                  <a:schemeClr val="tx1"/>
                </a:solidFill>
                <a:latin typeface="Arial" panose="020B0604020202020204" pitchFamily="34" charset="0"/>
              </a:defRPr>
            </a:lvl6pPr>
            <a:lvl7pPr marL="2962275" indent="-225425" eaLnBrk="0" fontAlgn="base" hangingPunct="0">
              <a:spcBef>
                <a:spcPct val="0"/>
              </a:spcBef>
              <a:spcAft>
                <a:spcPct val="0"/>
              </a:spcAft>
              <a:defRPr>
                <a:solidFill>
                  <a:schemeClr val="tx1"/>
                </a:solidFill>
                <a:latin typeface="Arial" panose="020B0604020202020204" pitchFamily="34" charset="0"/>
              </a:defRPr>
            </a:lvl7pPr>
            <a:lvl8pPr marL="3419475" indent="-225425" eaLnBrk="0" fontAlgn="base" hangingPunct="0">
              <a:spcBef>
                <a:spcPct val="0"/>
              </a:spcBef>
              <a:spcAft>
                <a:spcPct val="0"/>
              </a:spcAft>
              <a:defRPr>
                <a:solidFill>
                  <a:schemeClr val="tx1"/>
                </a:solidFill>
                <a:latin typeface="Arial" panose="020B0604020202020204" pitchFamily="34" charset="0"/>
              </a:defRPr>
            </a:lvl8pPr>
            <a:lvl9pPr marL="3876675" indent="-225425" eaLnBrk="0" fontAlgn="base" hangingPunct="0">
              <a:spcBef>
                <a:spcPct val="0"/>
              </a:spcBef>
              <a:spcAft>
                <a:spcPct val="0"/>
              </a:spcAft>
              <a:defRPr>
                <a:solidFill>
                  <a:schemeClr val="tx1"/>
                </a:solidFill>
                <a:latin typeface="Arial" panose="020B0604020202020204" pitchFamily="34" charset="0"/>
              </a:defRPr>
            </a:lvl9pPr>
          </a:lstStyle>
          <a:p>
            <a:fld id="{B9E32474-96FF-4F3D-B9C9-7A74296BEBA9}" type="slidenum">
              <a:rPr lang="en-US" altLang="en-US" smtClean="0">
                <a:latin typeface="Calibri" panose="020F0502020204030204" pitchFamily="34" charset="0"/>
              </a:rPr>
              <a:pPr/>
              <a:t>16</a:t>
            </a:fld>
            <a:endParaRPr lang="en-US" altLang="en-US">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a:extLst>
              <a:ext uri="{FF2B5EF4-FFF2-40B4-BE49-F238E27FC236}">
                <a16:creationId xmlns:a16="http://schemas.microsoft.com/office/drawing/2014/main" id="{B1B49363-3384-188A-8375-ACF42255C96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Notes Placeholder 2">
            <a:extLst>
              <a:ext uri="{FF2B5EF4-FFF2-40B4-BE49-F238E27FC236}">
                <a16:creationId xmlns:a16="http://schemas.microsoft.com/office/drawing/2014/main" id="{F089AD7D-02E4-AA33-F8F6-C14C8798B743}"/>
              </a:ext>
            </a:extLst>
          </p:cNvPr>
          <p:cNvSpPr>
            <a:spLocks noGrp="1"/>
          </p:cNvSpPr>
          <p:nvPr>
            <p:ph type="body" idx="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Ali</a:t>
            </a:r>
          </a:p>
        </p:txBody>
      </p:sp>
      <p:sp>
        <p:nvSpPr>
          <p:cNvPr id="172036" name="Slide Number Placeholder 3">
            <a:extLst>
              <a:ext uri="{FF2B5EF4-FFF2-40B4-BE49-F238E27FC236}">
                <a16:creationId xmlns:a16="http://schemas.microsoft.com/office/drawing/2014/main" id="{7A5EFB8E-5953-5DD6-87C7-8F5EAFB3016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8188" indent="-280988">
              <a:defRPr>
                <a:solidFill>
                  <a:schemeClr val="tx1"/>
                </a:solidFill>
                <a:latin typeface="Arial" panose="020B0604020202020204" pitchFamily="34" charset="0"/>
              </a:defRPr>
            </a:lvl2pPr>
            <a:lvl3pPr marL="1136650" indent="-225425">
              <a:defRPr>
                <a:solidFill>
                  <a:schemeClr val="tx1"/>
                </a:solidFill>
                <a:latin typeface="Arial" panose="020B0604020202020204" pitchFamily="34" charset="0"/>
              </a:defRPr>
            </a:lvl3pPr>
            <a:lvl4pPr marL="1592263" indent="-225425">
              <a:defRPr>
                <a:solidFill>
                  <a:schemeClr val="tx1"/>
                </a:solidFill>
                <a:latin typeface="Arial" panose="020B0604020202020204" pitchFamily="34" charset="0"/>
              </a:defRPr>
            </a:lvl4pPr>
            <a:lvl5pPr marL="2047875" indent="-225425">
              <a:defRPr>
                <a:solidFill>
                  <a:schemeClr val="tx1"/>
                </a:solidFill>
                <a:latin typeface="Arial" panose="020B0604020202020204" pitchFamily="34" charset="0"/>
              </a:defRPr>
            </a:lvl5pPr>
            <a:lvl6pPr marL="2505075" indent="-225425" eaLnBrk="0" fontAlgn="base" hangingPunct="0">
              <a:spcBef>
                <a:spcPct val="0"/>
              </a:spcBef>
              <a:spcAft>
                <a:spcPct val="0"/>
              </a:spcAft>
              <a:defRPr>
                <a:solidFill>
                  <a:schemeClr val="tx1"/>
                </a:solidFill>
                <a:latin typeface="Arial" panose="020B0604020202020204" pitchFamily="34" charset="0"/>
              </a:defRPr>
            </a:lvl6pPr>
            <a:lvl7pPr marL="2962275" indent="-225425" eaLnBrk="0" fontAlgn="base" hangingPunct="0">
              <a:spcBef>
                <a:spcPct val="0"/>
              </a:spcBef>
              <a:spcAft>
                <a:spcPct val="0"/>
              </a:spcAft>
              <a:defRPr>
                <a:solidFill>
                  <a:schemeClr val="tx1"/>
                </a:solidFill>
                <a:latin typeface="Arial" panose="020B0604020202020204" pitchFamily="34" charset="0"/>
              </a:defRPr>
            </a:lvl7pPr>
            <a:lvl8pPr marL="3419475" indent="-225425" eaLnBrk="0" fontAlgn="base" hangingPunct="0">
              <a:spcBef>
                <a:spcPct val="0"/>
              </a:spcBef>
              <a:spcAft>
                <a:spcPct val="0"/>
              </a:spcAft>
              <a:defRPr>
                <a:solidFill>
                  <a:schemeClr val="tx1"/>
                </a:solidFill>
                <a:latin typeface="Arial" panose="020B0604020202020204" pitchFamily="34" charset="0"/>
              </a:defRPr>
            </a:lvl8pPr>
            <a:lvl9pPr marL="3876675" indent="-225425" eaLnBrk="0" fontAlgn="base" hangingPunct="0">
              <a:spcBef>
                <a:spcPct val="0"/>
              </a:spcBef>
              <a:spcAft>
                <a:spcPct val="0"/>
              </a:spcAft>
              <a:defRPr>
                <a:solidFill>
                  <a:schemeClr val="tx1"/>
                </a:solidFill>
                <a:latin typeface="Arial" panose="020B0604020202020204" pitchFamily="34" charset="0"/>
              </a:defRPr>
            </a:lvl9pPr>
          </a:lstStyle>
          <a:p>
            <a:fld id="{8B0BFB2C-FA8F-4354-BBD6-D3A80E8E0120}" type="slidenum">
              <a:rPr lang="en-US" altLang="en-US" smtClean="0">
                <a:latin typeface="Calibri" panose="020F0502020204030204" pitchFamily="34" charset="0"/>
              </a:rPr>
              <a:pPr/>
              <a:t>17</a:t>
            </a:fld>
            <a:endParaRPr lang="en-US" altLang="en-US">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54ACB-A2F5-19DC-19A0-29C247416CDD}"/>
            </a:ext>
          </a:extLst>
        </p:cNvPr>
        <p:cNvGrpSpPr/>
        <p:nvPr/>
      </p:nvGrpSpPr>
      <p:grpSpPr>
        <a:xfrm>
          <a:off x="0" y="0"/>
          <a:ext cx="0" cy="0"/>
          <a:chOff x="0" y="0"/>
          <a:chExt cx="0" cy="0"/>
        </a:xfrm>
      </p:grpSpPr>
      <p:sp>
        <p:nvSpPr>
          <p:cNvPr id="172034" name="Slide Image Placeholder 1">
            <a:extLst>
              <a:ext uri="{FF2B5EF4-FFF2-40B4-BE49-F238E27FC236}">
                <a16:creationId xmlns:a16="http://schemas.microsoft.com/office/drawing/2014/main" id="{9B826685-82E7-C04D-ABF4-921B5B4C39F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Notes Placeholder 2">
            <a:extLst>
              <a:ext uri="{FF2B5EF4-FFF2-40B4-BE49-F238E27FC236}">
                <a16:creationId xmlns:a16="http://schemas.microsoft.com/office/drawing/2014/main" id="{4153673B-8A9A-070A-5882-86AECA1E7936}"/>
              </a:ext>
            </a:extLst>
          </p:cNvPr>
          <p:cNvSpPr>
            <a:spLocks noGrp="1"/>
          </p:cNvSpPr>
          <p:nvPr>
            <p:ph type="body" idx="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Ali</a:t>
            </a:r>
          </a:p>
        </p:txBody>
      </p:sp>
      <p:sp>
        <p:nvSpPr>
          <p:cNvPr id="172036" name="Slide Number Placeholder 3">
            <a:extLst>
              <a:ext uri="{FF2B5EF4-FFF2-40B4-BE49-F238E27FC236}">
                <a16:creationId xmlns:a16="http://schemas.microsoft.com/office/drawing/2014/main" id="{D2388541-C04D-F443-BE9F-DC043C48580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8188" indent="-280988">
              <a:defRPr>
                <a:solidFill>
                  <a:schemeClr val="tx1"/>
                </a:solidFill>
                <a:latin typeface="Arial" panose="020B0604020202020204" pitchFamily="34" charset="0"/>
              </a:defRPr>
            </a:lvl2pPr>
            <a:lvl3pPr marL="1136650" indent="-225425">
              <a:defRPr>
                <a:solidFill>
                  <a:schemeClr val="tx1"/>
                </a:solidFill>
                <a:latin typeface="Arial" panose="020B0604020202020204" pitchFamily="34" charset="0"/>
              </a:defRPr>
            </a:lvl3pPr>
            <a:lvl4pPr marL="1592263" indent="-225425">
              <a:defRPr>
                <a:solidFill>
                  <a:schemeClr val="tx1"/>
                </a:solidFill>
                <a:latin typeface="Arial" panose="020B0604020202020204" pitchFamily="34" charset="0"/>
              </a:defRPr>
            </a:lvl4pPr>
            <a:lvl5pPr marL="2047875" indent="-225425">
              <a:defRPr>
                <a:solidFill>
                  <a:schemeClr val="tx1"/>
                </a:solidFill>
                <a:latin typeface="Arial" panose="020B0604020202020204" pitchFamily="34" charset="0"/>
              </a:defRPr>
            </a:lvl5pPr>
            <a:lvl6pPr marL="2505075" indent="-225425" eaLnBrk="0" fontAlgn="base" hangingPunct="0">
              <a:spcBef>
                <a:spcPct val="0"/>
              </a:spcBef>
              <a:spcAft>
                <a:spcPct val="0"/>
              </a:spcAft>
              <a:defRPr>
                <a:solidFill>
                  <a:schemeClr val="tx1"/>
                </a:solidFill>
                <a:latin typeface="Arial" panose="020B0604020202020204" pitchFamily="34" charset="0"/>
              </a:defRPr>
            </a:lvl6pPr>
            <a:lvl7pPr marL="2962275" indent="-225425" eaLnBrk="0" fontAlgn="base" hangingPunct="0">
              <a:spcBef>
                <a:spcPct val="0"/>
              </a:spcBef>
              <a:spcAft>
                <a:spcPct val="0"/>
              </a:spcAft>
              <a:defRPr>
                <a:solidFill>
                  <a:schemeClr val="tx1"/>
                </a:solidFill>
                <a:latin typeface="Arial" panose="020B0604020202020204" pitchFamily="34" charset="0"/>
              </a:defRPr>
            </a:lvl7pPr>
            <a:lvl8pPr marL="3419475" indent="-225425" eaLnBrk="0" fontAlgn="base" hangingPunct="0">
              <a:spcBef>
                <a:spcPct val="0"/>
              </a:spcBef>
              <a:spcAft>
                <a:spcPct val="0"/>
              </a:spcAft>
              <a:defRPr>
                <a:solidFill>
                  <a:schemeClr val="tx1"/>
                </a:solidFill>
                <a:latin typeface="Arial" panose="020B0604020202020204" pitchFamily="34" charset="0"/>
              </a:defRPr>
            </a:lvl8pPr>
            <a:lvl9pPr marL="3876675" indent="-225425" eaLnBrk="0" fontAlgn="base" hangingPunct="0">
              <a:spcBef>
                <a:spcPct val="0"/>
              </a:spcBef>
              <a:spcAft>
                <a:spcPct val="0"/>
              </a:spcAft>
              <a:defRPr>
                <a:solidFill>
                  <a:schemeClr val="tx1"/>
                </a:solidFill>
                <a:latin typeface="Arial" panose="020B0604020202020204" pitchFamily="34" charset="0"/>
              </a:defRPr>
            </a:lvl9pPr>
          </a:lstStyle>
          <a:p>
            <a:fld id="{8B0BFB2C-FA8F-4354-BBD6-D3A80E8E0120}" type="slidenum">
              <a:rPr lang="en-US" altLang="en-US" smtClean="0">
                <a:latin typeface="Calibri" panose="020F0502020204030204" pitchFamily="34" charset="0"/>
              </a:rPr>
              <a:pPr/>
              <a:t>18</a:t>
            </a:fld>
            <a:endParaRPr lang="en-US" altLang="en-US">
              <a:latin typeface="Calibri" panose="020F0502020204030204" pitchFamily="34" charset="0"/>
            </a:endParaRPr>
          </a:p>
        </p:txBody>
      </p:sp>
    </p:spTree>
    <p:extLst>
      <p:ext uri="{BB962C8B-B14F-4D97-AF65-F5344CB8AC3E}">
        <p14:creationId xmlns:p14="http://schemas.microsoft.com/office/powerpoint/2010/main" val="17385687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2A7AA3B-3CB8-401C-8EBD-660DFB39B907}" type="slidenum">
              <a:rPr lang="en-US" smtClean="0"/>
              <a:t>19</a:t>
            </a:fld>
            <a:endParaRPr lang="en-US"/>
          </a:p>
        </p:txBody>
      </p:sp>
    </p:spTree>
    <p:extLst>
      <p:ext uri="{BB962C8B-B14F-4D97-AF65-F5344CB8AC3E}">
        <p14:creationId xmlns:p14="http://schemas.microsoft.com/office/powerpoint/2010/main" val="35422811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2A7AA3B-3CB8-401C-8EBD-660DFB39B907}" type="slidenum">
              <a:rPr lang="en-US" smtClean="0"/>
              <a:t>20</a:t>
            </a:fld>
            <a:endParaRPr lang="en-US"/>
          </a:p>
        </p:txBody>
      </p:sp>
    </p:spTree>
    <p:extLst>
      <p:ext uri="{BB962C8B-B14F-4D97-AF65-F5344CB8AC3E}">
        <p14:creationId xmlns:p14="http://schemas.microsoft.com/office/powerpoint/2010/main" val="23030877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a:extLst>
              <a:ext uri="{FF2B5EF4-FFF2-40B4-BE49-F238E27FC236}">
                <a16:creationId xmlns:a16="http://schemas.microsoft.com/office/drawing/2014/main" id="{D9DA36A8-2A8F-69A4-16B7-5F46BF05468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Notes Placeholder 2">
            <a:extLst>
              <a:ext uri="{FF2B5EF4-FFF2-40B4-BE49-F238E27FC236}">
                <a16:creationId xmlns:a16="http://schemas.microsoft.com/office/drawing/2014/main" id="{D853ED41-EA0D-BC90-8F82-2CB873862BE1}"/>
              </a:ext>
            </a:extLst>
          </p:cNvPr>
          <p:cNvSpPr>
            <a:spLocks noGrp="1"/>
          </p:cNvSpPr>
          <p:nvPr>
            <p:ph type="body" idx="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Ali</a:t>
            </a:r>
          </a:p>
          <a:p>
            <a:endParaRPr lang="en-US" altLang="en-US" dirty="0"/>
          </a:p>
        </p:txBody>
      </p:sp>
      <p:sp>
        <p:nvSpPr>
          <p:cNvPr id="180228" name="Slide Number Placeholder 3">
            <a:extLst>
              <a:ext uri="{FF2B5EF4-FFF2-40B4-BE49-F238E27FC236}">
                <a16:creationId xmlns:a16="http://schemas.microsoft.com/office/drawing/2014/main" id="{8D22D941-214C-F761-3411-AF557A8D1C1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23900" indent="-274638">
              <a:defRPr>
                <a:solidFill>
                  <a:schemeClr val="tx1"/>
                </a:solidFill>
                <a:latin typeface="Arial" panose="020B0604020202020204" pitchFamily="34" charset="0"/>
              </a:defRPr>
            </a:lvl2pPr>
            <a:lvl3pPr marL="1116013" indent="-220663">
              <a:defRPr>
                <a:solidFill>
                  <a:schemeClr val="tx1"/>
                </a:solidFill>
                <a:latin typeface="Arial" panose="020B0604020202020204" pitchFamily="34" charset="0"/>
              </a:defRPr>
            </a:lvl3pPr>
            <a:lvl4pPr marL="1563688" indent="-220663">
              <a:defRPr>
                <a:solidFill>
                  <a:schemeClr val="tx1"/>
                </a:solidFill>
                <a:latin typeface="Arial" panose="020B0604020202020204" pitchFamily="34" charset="0"/>
              </a:defRPr>
            </a:lvl4pPr>
            <a:lvl5pPr marL="2011363" indent="-220663">
              <a:defRPr>
                <a:solidFill>
                  <a:schemeClr val="tx1"/>
                </a:solidFill>
                <a:latin typeface="Arial" panose="020B0604020202020204" pitchFamily="34" charset="0"/>
              </a:defRPr>
            </a:lvl5pPr>
            <a:lvl6pPr marL="2468563" indent="-220663" eaLnBrk="0" fontAlgn="base" hangingPunct="0">
              <a:spcBef>
                <a:spcPct val="0"/>
              </a:spcBef>
              <a:spcAft>
                <a:spcPct val="0"/>
              </a:spcAft>
              <a:defRPr>
                <a:solidFill>
                  <a:schemeClr val="tx1"/>
                </a:solidFill>
                <a:latin typeface="Arial" panose="020B0604020202020204" pitchFamily="34" charset="0"/>
              </a:defRPr>
            </a:lvl6pPr>
            <a:lvl7pPr marL="2925763" indent="-220663" eaLnBrk="0" fontAlgn="base" hangingPunct="0">
              <a:spcBef>
                <a:spcPct val="0"/>
              </a:spcBef>
              <a:spcAft>
                <a:spcPct val="0"/>
              </a:spcAft>
              <a:defRPr>
                <a:solidFill>
                  <a:schemeClr val="tx1"/>
                </a:solidFill>
                <a:latin typeface="Arial" panose="020B0604020202020204" pitchFamily="34" charset="0"/>
              </a:defRPr>
            </a:lvl7pPr>
            <a:lvl8pPr marL="3382963" indent="-220663" eaLnBrk="0" fontAlgn="base" hangingPunct="0">
              <a:spcBef>
                <a:spcPct val="0"/>
              </a:spcBef>
              <a:spcAft>
                <a:spcPct val="0"/>
              </a:spcAft>
              <a:defRPr>
                <a:solidFill>
                  <a:schemeClr val="tx1"/>
                </a:solidFill>
                <a:latin typeface="Arial" panose="020B0604020202020204" pitchFamily="34" charset="0"/>
              </a:defRPr>
            </a:lvl8pPr>
            <a:lvl9pPr marL="3840163" indent="-220663" eaLnBrk="0" fontAlgn="base" hangingPunct="0">
              <a:spcBef>
                <a:spcPct val="0"/>
              </a:spcBef>
              <a:spcAft>
                <a:spcPct val="0"/>
              </a:spcAft>
              <a:defRPr>
                <a:solidFill>
                  <a:schemeClr val="tx1"/>
                </a:solidFill>
                <a:latin typeface="Arial" panose="020B0604020202020204" pitchFamily="34" charset="0"/>
              </a:defRPr>
            </a:lvl9pPr>
          </a:lstStyle>
          <a:p>
            <a:fld id="{0CD7FB27-3EAF-4C27-9FF7-594A6B2A3477}" type="slidenum">
              <a:rPr lang="en-US" altLang="en-US" smtClean="0">
                <a:latin typeface="Calibri" panose="020F0502020204030204" pitchFamily="34" charset="0"/>
              </a:rPr>
              <a:pPr/>
              <a:t>21</a:t>
            </a:fld>
            <a:endParaRPr lang="en-US" altLang="en-US">
              <a:latin typeface="Calibri" panose="020F050202020403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a:extLst>
              <a:ext uri="{FF2B5EF4-FFF2-40B4-BE49-F238E27FC236}">
                <a16:creationId xmlns:a16="http://schemas.microsoft.com/office/drawing/2014/main" id="{9230B216-E960-7913-5056-D3FCCDF4FB8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Notes Placeholder 2">
            <a:extLst>
              <a:ext uri="{FF2B5EF4-FFF2-40B4-BE49-F238E27FC236}">
                <a16:creationId xmlns:a16="http://schemas.microsoft.com/office/drawing/2014/main" id="{ABFB5FA6-2E05-4EDD-1038-850CA750D957}"/>
              </a:ext>
            </a:extLst>
          </p:cNvPr>
          <p:cNvSpPr>
            <a:spLocks noGrp="1"/>
          </p:cNvSpPr>
          <p:nvPr>
            <p:ph type="body" idx="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86372" name="Slide Number Placeholder 3">
            <a:extLst>
              <a:ext uri="{FF2B5EF4-FFF2-40B4-BE49-F238E27FC236}">
                <a16:creationId xmlns:a16="http://schemas.microsoft.com/office/drawing/2014/main" id="{19451A58-EB80-0F6A-533B-27307227D19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8188" indent="-280988">
              <a:defRPr>
                <a:solidFill>
                  <a:schemeClr val="tx1"/>
                </a:solidFill>
                <a:latin typeface="Arial" panose="020B0604020202020204" pitchFamily="34" charset="0"/>
              </a:defRPr>
            </a:lvl2pPr>
            <a:lvl3pPr marL="1136650" indent="-225425">
              <a:defRPr>
                <a:solidFill>
                  <a:schemeClr val="tx1"/>
                </a:solidFill>
                <a:latin typeface="Arial" panose="020B0604020202020204" pitchFamily="34" charset="0"/>
              </a:defRPr>
            </a:lvl3pPr>
            <a:lvl4pPr marL="1592263" indent="-225425">
              <a:defRPr>
                <a:solidFill>
                  <a:schemeClr val="tx1"/>
                </a:solidFill>
                <a:latin typeface="Arial" panose="020B0604020202020204" pitchFamily="34" charset="0"/>
              </a:defRPr>
            </a:lvl4pPr>
            <a:lvl5pPr marL="2047875" indent="-225425">
              <a:defRPr>
                <a:solidFill>
                  <a:schemeClr val="tx1"/>
                </a:solidFill>
                <a:latin typeface="Arial" panose="020B0604020202020204" pitchFamily="34" charset="0"/>
              </a:defRPr>
            </a:lvl5pPr>
            <a:lvl6pPr marL="2505075" indent="-225425" eaLnBrk="0" fontAlgn="base" hangingPunct="0">
              <a:spcBef>
                <a:spcPct val="0"/>
              </a:spcBef>
              <a:spcAft>
                <a:spcPct val="0"/>
              </a:spcAft>
              <a:defRPr>
                <a:solidFill>
                  <a:schemeClr val="tx1"/>
                </a:solidFill>
                <a:latin typeface="Arial" panose="020B0604020202020204" pitchFamily="34" charset="0"/>
              </a:defRPr>
            </a:lvl6pPr>
            <a:lvl7pPr marL="2962275" indent="-225425" eaLnBrk="0" fontAlgn="base" hangingPunct="0">
              <a:spcBef>
                <a:spcPct val="0"/>
              </a:spcBef>
              <a:spcAft>
                <a:spcPct val="0"/>
              </a:spcAft>
              <a:defRPr>
                <a:solidFill>
                  <a:schemeClr val="tx1"/>
                </a:solidFill>
                <a:latin typeface="Arial" panose="020B0604020202020204" pitchFamily="34" charset="0"/>
              </a:defRPr>
            </a:lvl7pPr>
            <a:lvl8pPr marL="3419475" indent="-225425" eaLnBrk="0" fontAlgn="base" hangingPunct="0">
              <a:spcBef>
                <a:spcPct val="0"/>
              </a:spcBef>
              <a:spcAft>
                <a:spcPct val="0"/>
              </a:spcAft>
              <a:defRPr>
                <a:solidFill>
                  <a:schemeClr val="tx1"/>
                </a:solidFill>
                <a:latin typeface="Arial" panose="020B0604020202020204" pitchFamily="34" charset="0"/>
              </a:defRPr>
            </a:lvl8pPr>
            <a:lvl9pPr marL="3876675" indent="-225425" eaLnBrk="0" fontAlgn="base" hangingPunct="0">
              <a:spcBef>
                <a:spcPct val="0"/>
              </a:spcBef>
              <a:spcAft>
                <a:spcPct val="0"/>
              </a:spcAft>
              <a:defRPr>
                <a:solidFill>
                  <a:schemeClr val="tx1"/>
                </a:solidFill>
                <a:latin typeface="Arial" panose="020B0604020202020204" pitchFamily="34" charset="0"/>
              </a:defRPr>
            </a:lvl9pPr>
          </a:lstStyle>
          <a:p>
            <a:fld id="{8AB743EA-0209-4C8D-9B88-3F2E028321C2}" type="slidenum">
              <a:rPr lang="en-US" altLang="en-US" smtClean="0">
                <a:latin typeface="Calibri" panose="020F0502020204030204" pitchFamily="34" charset="0"/>
              </a:rPr>
              <a:pPr/>
              <a:t>22</a:t>
            </a:fld>
            <a:endParaRPr lang="en-US" altLang="en-US">
              <a:latin typeface="Calibri" panose="020F050202020403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a:extLst>
              <a:ext uri="{FF2B5EF4-FFF2-40B4-BE49-F238E27FC236}">
                <a16:creationId xmlns:a16="http://schemas.microsoft.com/office/drawing/2014/main" id="{2A3849E7-814B-D988-8951-5C7D132AC20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Notes Placeholder 2">
            <a:extLst>
              <a:ext uri="{FF2B5EF4-FFF2-40B4-BE49-F238E27FC236}">
                <a16:creationId xmlns:a16="http://schemas.microsoft.com/office/drawing/2014/main" id="{0E7E7B53-A232-C57A-4E2C-5CFC1D716EBE}"/>
              </a:ext>
            </a:extLst>
          </p:cNvPr>
          <p:cNvSpPr>
            <a:spLocks noGrp="1"/>
          </p:cNvSpPr>
          <p:nvPr>
            <p:ph type="body" idx="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84324" name="Slide Number Placeholder 3">
            <a:extLst>
              <a:ext uri="{FF2B5EF4-FFF2-40B4-BE49-F238E27FC236}">
                <a16:creationId xmlns:a16="http://schemas.microsoft.com/office/drawing/2014/main" id="{4C5AE778-740A-C380-4A85-96B01565253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8188" indent="-280988">
              <a:defRPr>
                <a:solidFill>
                  <a:schemeClr val="tx1"/>
                </a:solidFill>
                <a:latin typeface="Arial" panose="020B0604020202020204" pitchFamily="34" charset="0"/>
              </a:defRPr>
            </a:lvl2pPr>
            <a:lvl3pPr marL="1136650" indent="-225425">
              <a:defRPr>
                <a:solidFill>
                  <a:schemeClr val="tx1"/>
                </a:solidFill>
                <a:latin typeface="Arial" panose="020B0604020202020204" pitchFamily="34" charset="0"/>
              </a:defRPr>
            </a:lvl3pPr>
            <a:lvl4pPr marL="1592263" indent="-225425">
              <a:defRPr>
                <a:solidFill>
                  <a:schemeClr val="tx1"/>
                </a:solidFill>
                <a:latin typeface="Arial" panose="020B0604020202020204" pitchFamily="34" charset="0"/>
              </a:defRPr>
            </a:lvl4pPr>
            <a:lvl5pPr marL="2047875" indent="-225425">
              <a:defRPr>
                <a:solidFill>
                  <a:schemeClr val="tx1"/>
                </a:solidFill>
                <a:latin typeface="Arial" panose="020B0604020202020204" pitchFamily="34" charset="0"/>
              </a:defRPr>
            </a:lvl5pPr>
            <a:lvl6pPr marL="2505075" indent="-225425" eaLnBrk="0" fontAlgn="base" hangingPunct="0">
              <a:spcBef>
                <a:spcPct val="0"/>
              </a:spcBef>
              <a:spcAft>
                <a:spcPct val="0"/>
              </a:spcAft>
              <a:defRPr>
                <a:solidFill>
                  <a:schemeClr val="tx1"/>
                </a:solidFill>
                <a:latin typeface="Arial" panose="020B0604020202020204" pitchFamily="34" charset="0"/>
              </a:defRPr>
            </a:lvl6pPr>
            <a:lvl7pPr marL="2962275" indent="-225425" eaLnBrk="0" fontAlgn="base" hangingPunct="0">
              <a:spcBef>
                <a:spcPct val="0"/>
              </a:spcBef>
              <a:spcAft>
                <a:spcPct val="0"/>
              </a:spcAft>
              <a:defRPr>
                <a:solidFill>
                  <a:schemeClr val="tx1"/>
                </a:solidFill>
                <a:latin typeface="Arial" panose="020B0604020202020204" pitchFamily="34" charset="0"/>
              </a:defRPr>
            </a:lvl7pPr>
            <a:lvl8pPr marL="3419475" indent="-225425" eaLnBrk="0" fontAlgn="base" hangingPunct="0">
              <a:spcBef>
                <a:spcPct val="0"/>
              </a:spcBef>
              <a:spcAft>
                <a:spcPct val="0"/>
              </a:spcAft>
              <a:defRPr>
                <a:solidFill>
                  <a:schemeClr val="tx1"/>
                </a:solidFill>
                <a:latin typeface="Arial" panose="020B0604020202020204" pitchFamily="34" charset="0"/>
              </a:defRPr>
            </a:lvl8pPr>
            <a:lvl9pPr marL="3876675" indent="-225425" eaLnBrk="0" fontAlgn="base" hangingPunct="0">
              <a:spcBef>
                <a:spcPct val="0"/>
              </a:spcBef>
              <a:spcAft>
                <a:spcPct val="0"/>
              </a:spcAft>
              <a:defRPr>
                <a:solidFill>
                  <a:schemeClr val="tx1"/>
                </a:solidFill>
                <a:latin typeface="Arial" panose="020B0604020202020204" pitchFamily="34" charset="0"/>
              </a:defRPr>
            </a:lvl9pPr>
          </a:lstStyle>
          <a:p>
            <a:fld id="{D6841188-3560-4BA6-B7A9-ACB45A2C8E2A}" type="slidenum">
              <a:rPr lang="en-US" altLang="en-US" smtClean="0">
                <a:latin typeface="Calibri" panose="020F0502020204030204" pitchFamily="34" charset="0"/>
              </a:rPr>
              <a:pPr/>
              <a:t>23</a:t>
            </a:fld>
            <a:endParaRPr lang="en-US" altLang="en-US">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a:extLst>
              <a:ext uri="{FF2B5EF4-FFF2-40B4-BE49-F238E27FC236}">
                <a16:creationId xmlns:a16="http://schemas.microsoft.com/office/drawing/2014/main" id="{636C5956-CADD-787D-7968-57A20018654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Notes Placeholder 2">
            <a:extLst>
              <a:ext uri="{FF2B5EF4-FFF2-40B4-BE49-F238E27FC236}">
                <a16:creationId xmlns:a16="http://schemas.microsoft.com/office/drawing/2014/main" id="{1900B654-D1BA-797B-F130-8AE45470A8B8}"/>
              </a:ext>
            </a:extLst>
          </p:cNvPr>
          <p:cNvSpPr>
            <a:spLocks noGrp="1"/>
          </p:cNvSpPr>
          <p:nvPr>
            <p:ph type="body" idx="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Ali</a:t>
            </a:r>
          </a:p>
        </p:txBody>
      </p:sp>
      <p:sp>
        <p:nvSpPr>
          <p:cNvPr id="141316" name="Slide Number Placeholder 3">
            <a:extLst>
              <a:ext uri="{FF2B5EF4-FFF2-40B4-BE49-F238E27FC236}">
                <a16:creationId xmlns:a16="http://schemas.microsoft.com/office/drawing/2014/main" id="{D5D05B4E-A01E-DF2B-76F1-086B9A4EFE4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8188" indent="-280988">
              <a:defRPr>
                <a:solidFill>
                  <a:schemeClr val="tx1"/>
                </a:solidFill>
                <a:latin typeface="Arial" panose="020B0604020202020204" pitchFamily="34" charset="0"/>
              </a:defRPr>
            </a:lvl2pPr>
            <a:lvl3pPr marL="1136650" indent="-225425">
              <a:defRPr>
                <a:solidFill>
                  <a:schemeClr val="tx1"/>
                </a:solidFill>
                <a:latin typeface="Arial" panose="020B0604020202020204" pitchFamily="34" charset="0"/>
              </a:defRPr>
            </a:lvl3pPr>
            <a:lvl4pPr marL="1592263" indent="-225425">
              <a:defRPr>
                <a:solidFill>
                  <a:schemeClr val="tx1"/>
                </a:solidFill>
                <a:latin typeface="Arial" panose="020B0604020202020204" pitchFamily="34" charset="0"/>
              </a:defRPr>
            </a:lvl4pPr>
            <a:lvl5pPr marL="2047875" indent="-225425">
              <a:defRPr>
                <a:solidFill>
                  <a:schemeClr val="tx1"/>
                </a:solidFill>
                <a:latin typeface="Arial" panose="020B0604020202020204" pitchFamily="34" charset="0"/>
              </a:defRPr>
            </a:lvl5pPr>
            <a:lvl6pPr marL="2505075" indent="-225425" eaLnBrk="0" fontAlgn="base" hangingPunct="0">
              <a:spcBef>
                <a:spcPct val="0"/>
              </a:spcBef>
              <a:spcAft>
                <a:spcPct val="0"/>
              </a:spcAft>
              <a:defRPr>
                <a:solidFill>
                  <a:schemeClr val="tx1"/>
                </a:solidFill>
                <a:latin typeface="Arial" panose="020B0604020202020204" pitchFamily="34" charset="0"/>
              </a:defRPr>
            </a:lvl6pPr>
            <a:lvl7pPr marL="2962275" indent="-225425" eaLnBrk="0" fontAlgn="base" hangingPunct="0">
              <a:spcBef>
                <a:spcPct val="0"/>
              </a:spcBef>
              <a:spcAft>
                <a:spcPct val="0"/>
              </a:spcAft>
              <a:defRPr>
                <a:solidFill>
                  <a:schemeClr val="tx1"/>
                </a:solidFill>
                <a:latin typeface="Arial" panose="020B0604020202020204" pitchFamily="34" charset="0"/>
              </a:defRPr>
            </a:lvl7pPr>
            <a:lvl8pPr marL="3419475" indent="-225425" eaLnBrk="0" fontAlgn="base" hangingPunct="0">
              <a:spcBef>
                <a:spcPct val="0"/>
              </a:spcBef>
              <a:spcAft>
                <a:spcPct val="0"/>
              </a:spcAft>
              <a:defRPr>
                <a:solidFill>
                  <a:schemeClr val="tx1"/>
                </a:solidFill>
                <a:latin typeface="Arial" panose="020B0604020202020204" pitchFamily="34" charset="0"/>
              </a:defRPr>
            </a:lvl8pPr>
            <a:lvl9pPr marL="3876675" indent="-225425" eaLnBrk="0" fontAlgn="base" hangingPunct="0">
              <a:spcBef>
                <a:spcPct val="0"/>
              </a:spcBef>
              <a:spcAft>
                <a:spcPct val="0"/>
              </a:spcAft>
              <a:defRPr>
                <a:solidFill>
                  <a:schemeClr val="tx1"/>
                </a:solidFill>
                <a:latin typeface="Arial" panose="020B0604020202020204" pitchFamily="34" charset="0"/>
              </a:defRPr>
            </a:lvl9pPr>
          </a:lstStyle>
          <a:p>
            <a:fld id="{3B107186-A414-482E-B09D-D24F81955423}" type="slidenum">
              <a:rPr lang="en-US" altLang="en-US" smtClean="0">
                <a:latin typeface="Calibri" panose="020F0502020204030204" pitchFamily="34" charset="0"/>
              </a:rPr>
              <a:pPr/>
              <a:t>24</a:t>
            </a:fld>
            <a:endParaRPr lang="en-US" altLang="en-US">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a:extLst>
              <a:ext uri="{FF2B5EF4-FFF2-40B4-BE49-F238E27FC236}">
                <a16:creationId xmlns:a16="http://schemas.microsoft.com/office/drawing/2014/main" id="{5F4B9AAC-E93D-F749-F46E-07201EA1F99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a:extLst>
              <a:ext uri="{FF2B5EF4-FFF2-40B4-BE49-F238E27FC236}">
                <a16:creationId xmlns:a16="http://schemas.microsoft.com/office/drawing/2014/main" id="{CC0157CA-5535-46D8-93D4-525AA40EFD49}"/>
              </a:ext>
            </a:extLst>
          </p:cNvPr>
          <p:cNvSpPr>
            <a:spLocks noGrp="1"/>
          </p:cNvSpPr>
          <p:nvPr>
            <p:ph type="body" idx="1"/>
          </p:nvPr>
        </p:nvSpPr>
        <p:spPr bwMode="auto"/>
        <p:txBody>
          <a:bodyPr wrap="square" numCol="1" anchor="t" anchorCtr="0" compatLnSpc="1">
            <a:prstTxWarp prst="textNoShape">
              <a:avLst/>
            </a:prstTxWarp>
            <a:normAutofit fontScale="40000" lnSpcReduction="20000"/>
          </a:bodyPr>
          <a:lstStyle/>
          <a:p>
            <a:pPr>
              <a:defRPr/>
            </a:pPr>
            <a:r>
              <a:rPr lang="en-US" altLang="en-US" dirty="0"/>
              <a:t>Ali</a:t>
            </a:r>
          </a:p>
          <a:p>
            <a:pPr>
              <a:defRPr/>
            </a:pPr>
            <a:endParaRPr lang="en-US" altLang="en-US" dirty="0"/>
          </a:p>
          <a:p>
            <a:pPr>
              <a:defRPr/>
            </a:pPr>
            <a:endParaRPr lang="en-US" altLang="en-US" dirty="0"/>
          </a:p>
          <a:p>
            <a:pPr>
              <a:defRPr/>
            </a:pPr>
            <a:r>
              <a:rPr lang="en-US" altLang="en-US" dirty="0"/>
              <a:t>Pg 2 –what is DiSC </a:t>
            </a:r>
          </a:p>
          <a:p>
            <a:pPr>
              <a:defRPr/>
            </a:pPr>
            <a:endParaRPr lang="en-US" altLang="en-US" dirty="0"/>
          </a:p>
          <a:p>
            <a:pPr>
              <a:defRPr/>
            </a:pPr>
            <a:r>
              <a:rPr lang="en-US" dirty="0">
                <a:solidFill>
                  <a:srgbClr val="212529"/>
                </a:solidFill>
                <a:latin typeface="-apple-system"/>
              </a:rPr>
              <a:t>DISC is a self-assessment that measures how an individual prefers to interact with others. DISC creates a common language and a self-awareness to better understand ourselves and others. </a:t>
            </a:r>
            <a:r>
              <a:rPr lang="en-US" dirty="0">
                <a:solidFill>
                  <a:srgbClr val="4D5156"/>
                </a:solidFill>
                <a:latin typeface="Roboto" panose="02000000000000000000" pitchFamily="2" charset="0"/>
              </a:rPr>
              <a:t> improve awareness, teamwork, communication, and productivity.</a:t>
            </a:r>
          </a:p>
          <a:p>
            <a:pPr>
              <a:defRPr/>
            </a:pPr>
            <a:endParaRPr lang="en-US" altLang="en-US" dirty="0">
              <a:solidFill>
                <a:srgbClr val="4D5156"/>
              </a:solidFill>
              <a:latin typeface="Roboto" panose="02000000000000000000" pitchFamily="2" charset="0"/>
            </a:endParaRPr>
          </a:p>
          <a:p>
            <a:pPr>
              <a:defRPr/>
            </a:pPr>
            <a:r>
              <a:rPr lang="en-US" altLang="en-US" dirty="0">
                <a:solidFill>
                  <a:srgbClr val="4D5156"/>
                </a:solidFill>
                <a:latin typeface="Roboto" panose="02000000000000000000" pitchFamily="2" charset="0"/>
              </a:rPr>
              <a:t>4 dimensions: D, I, S, C</a:t>
            </a:r>
          </a:p>
          <a:p>
            <a:pPr>
              <a:defRPr/>
            </a:pPr>
            <a:endParaRPr lang="en-US" altLang="en-US" dirty="0">
              <a:solidFill>
                <a:srgbClr val="4D5156"/>
              </a:solidFill>
              <a:latin typeface="Roboto" panose="02000000000000000000" pitchFamily="2" charset="0"/>
            </a:endParaRPr>
          </a:p>
          <a:p>
            <a:pPr>
              <a:defRPr/>
            </a:pPr>
            <a:r>
              <a:rPr lang="en-US" altLang="en-US" dirty="0">
                <a:solidFill>
                  <a:srgbClr val="4D5156"/>
                </a:solidFill>
                <a:latin typeface="Roboto" panose="02000000000000000000" pitchFamily="2" charset="0"/>
              </a:rPr>
              <a:t>D:</a:t>
            </a:r>
          </a:p>
          <a:p>
            <a:pPr marL="174625" indent="-174625" eaLnBrk="1" hangingPunct="1">
              <a:buFontTx/>
              <a:buChar char="•"/>
              <a:defRPr/>
            </a:pPr>
            <a:r>
              <a:rPr lang="en-US" dirty="0">
                <a:cs typeface="Calibri" panose="020F0502020204030204" pitchFamily="34" charset="0"/>
              </a:rPr>
              <a:t>Goal-Oriented </a:t>
            </a:r>
          </a:p>
          <a:p>
            <a:pPr marL="174625" indent="-174625" eaLnBrk="1" hangingPunct="1">
              <a:buFontTx/>
              <a:buChar char="•"/>
              <a:defRPr/>
            </a:pPr>
            <a:r>
              <a:rPr lang="en-US" dirty="0">
                <a:cs typeface="Calibri" panose="020F0502020204030204" pitchFamily="34" charset="0"/>
              </a:rPr>
              <a:t>Results Driven</a:t>
            </a:r>
          </a:p>
          <a:p>
            <a:pPr marL="174625" indent="-174625" eaLnBrk="1" hangingPunct="1">
              <a:buFontTx/>
              <a:buChar char="•"/>
              <a:defRPr/>
            </a:pPr>
            <a:r>
              <a:rPr lang="en-US" dirty="0">
                <a:cs typeface="Calibri" panose="020F0502020204030204" pitchFamily="34" charset="0"/>
              </a:rPr>
              <a:t>Demanding of High Standards</a:t>
            </a:r>
          </a:p>
          <a:p>
            <a:pPr marL="174625" indent="-174625" eaLnBrk="1" hangingPunct="1">
              <a:buFontTx/>
              <a:buChar char="•"/>
              <a:defRPr/>
            </a:pPr>
            <a:r>
              <a:rPr lang="en-US" dirty="0">
                <a:cs typeface="Calibri" panose="020F0502020204030204" pitchFamily="34" charset="0"/>
              </a:rPr>
              <a:t>Direct &amp; purposeful</a:t>
            </a:r>
          </a:p>
          <a:p>
            <a:pPr marL="174625" indent="-174625" eaLnBrk="1" hangingPunct="1">
              <a:buFontTx/>
              <a:buChar char="•"/>
              <a:defRPr/>
            </a:pPr>
            <a:r>
              <a:rPr lang="en-US" dirty="0">
                <a:cs typeface="Calibri" panose="020F0502020204030204" pitchFamily="34" charset="0"/>
              </a:rPr>
              <a:t>Competitive</a:t>
            </a:r>
          </a:p>
          <a:p>
            <a:pPr marL="174625" indent="-174625" eaLnBrk="1" hangingPunct="1">
              <a:buFontTx/>
              <a:buChar char="•"/>
              <a:defRPr/>
            </a:pPr>
            <a:r>
              <a:rPr lang="en-US" dirty="0">
                <a:cs typeface="Calibri" panose="020F0502020204030204" pitchFamily="34" charset="0"/>
              </a:rPr>
              <a:t>Risk Taker</a:t>
            </a:r>
          </a:p>
          <a:p>
            <a:pPr marL="174625" indent="-174625" eaLnBrk="1" hangingPunct="1">
              <a:buFontTx/>
              <a:buChar char="•"/>
              <a:defRPr/>
            </a:pPr>
            <a:r>
              <a:rPr lang="en-US" dirty="0">
                <a:cs typeface="Calibri" panose="020F0502020204030204" pitchFamily="34" charset="0"/>
              </a:rPr>
              <a:t>Igniter</a:t>
            </a:r>
          </a:p>
          <a:p>
            <a:pPr marL="174625" indent="-174625" eaLnBrk="1" hangingPunct="1">
              <a:buFontTx/>
              <a:buChar char="•"/>
              <a:defRPr/>
            </a:pPr>
            <a:r>
              <a:rPr lang="en-US" dirty="0">
                <a:cs typeface="Calibri" panose="020F0502020204030204" pitchFamily="34" charset="0"/>
              </a:rPr>
              <a:t>Strategic/big picture</a:t>
            </a:r>
          </a:p>
          <a:p>
            <a:pPr>
              <a:defRPr/>
            </a:pPr>
            <a:r>
              <a:rPr lang="en-US" altLang="en-US" dirty="0">
                <a:cs typeface="Calibri" panose="020F0502020204030204" pitchFamily="34" charset="0"/>
              </a:rPr>
              <a:t>I</a:t>
            </a:r>
          </a:p>
          <a:p>
            <a:pPr marL="174625" indent="-174625" eaLnBrk="1" hangingPunct="1">
              <a:buFontTx/>
              <a:buChar char="•"/>
              <a:defRPr/>
            </a:pPr>
            <a:r>
              <a:rPr lang="en-US" dirty="0">
                <a:cs typeface="Calibri" panose="020F0502020204030204" pitchFamily="34" charset="0"/>
              </a:rPr>
              <a:t>Enthusiasm</a:t>
            </a:r>
          </a:p>
          <a:p>
            <a:pPr marL="174625" indent="-174625" eaLnBrk="1" hangingPunct="1">
              <a:buFontTx/>
              <a:buChar char="•"/>
              <a:defRPr/>
            </a:pPr>
            <a:r>
              <a:rPr lang="en-US" dirty="0">
                <a:cs typeface="Calibri" panose="020F0502020204030204" pitchFamily="34" charset="0"/>
              </a:rPr>
              <a:t>Optimism</a:t>
            </a:r>
          </a:p>
          <a:p>
            <a:pPr marL="174625" indent="-174625" eaLnBrk="1" hangingPunct="1">
              <a:buFontTx/>
              <a:buChar char="•"/>
              <a:defRPr/>
            </a:pPr>
            <a:r>
              <a:rPr lang="en-US" dirty="0">
                <a:cs typeface="Calibri" panose="020F0502020204030204" pitchFamily="34" charset="0"/>
              </a:rPr>
              <a:t>Creativity</a:t>
            </a:r>
          </a:p>
          <a:p>
            <a:pPr marL="174625" indent="-174625" eaLnBrk="1" hangingPunct="1">
              <a:buFontTx/>
              <a:buChar char="•"/>
              <a:defRPr/>
            </a:pPr>
            <a:r>
              <a:rPr lang="en-US" dirty="0">
                <a:cs typeface="Calibri" panose="020F0502020204030204" pitchFamily="34" charset="0"/>
              </a:rPr>
              <a:t>Facilitator</a:t>
            </a:r>
          </a:p>
          <a:p>
            <a:pPr marL="174625" indent="-174625" eaLnBrk="1" hangingPunct="1">
              <a:buFontTx/>
              <a:buChar char="•"/>
              <a:defRPr/>
            </a:pPr>
            <a:r>
              <a:rPr lang="en-US" dirty="0">
                <a:cs typeface="Calibri" panose="020F0502020204030204" pitchFamily="34" charset="0"/>
              </a:rPr>
              <a:t>Energize/motivate</a:t>
            </a:r>
          </a:p>
          <a:p>
            <a:pPr marL="174625" indent="-174625" eaLnBrk="1" hangingPunct="1">
              <a:buFontTx/>
              <a:buChar char="•"/>
              <a:defRPr/>
            </a:pPr>
            <a:r>
              <a:rPr lang="en-US" dirty="0">
                <a:cs typeface="Calibri" panose="020F0502020204030204" pitchFamily="34" charset="0"/>
              </a:rPr>
              <a:t>Promotion</a:t>
            </a:r>
          </a:p>
          <a:p>
            <a:pPr marL="174625" indent="-174625" eaLnBrk="1" hangingPunct="1">
              <a:buFontTx/>
              <a:buChar char="•"/>
              <a:defRPr/>
            </a:pPr>
            <a:r>
              <a:rPr lang="en-US" dirty="0">
                <a:cs typeface="Calibri" panose="020F0502020204030204" pitchFamily="34" charset="0"/>
              </a:rPr>
              <a:t>Intuitive</a:t>
            </a:r>
          </a:p>
          <a:p>
            <a:pPr marL="174625" indent="-174625" eaLnBrk="1" hangingPunct="1">
              <a:buFontTx/>
              <a:buChar char="•"/>
              <a:defRPr/>
            </a:pPr>
            <a:r>
              <a:rPr lang="en-US" dirty="0">
                <a:cs typeface="Calibri" panose="020F0502020204030204" pitchFamily="34" charset="0"/>
              </a:rPr>
              <a:t>Relationships</a:t>
            </a:r>
          </a:p>
          <a:p>
            <a:pPr eaLnBrk="1" hangingPunct="1">
              <a:defRPr/>
            </a:pPr>
            <a:r>
              <a:rPr lang="en-US" dirty="0">
                <a:cs typeface="Calibri" panose="020F0502020204030204" pitchFamily="34" charset="0"/>
              </a:rPr>
              <a:t>S</a:t>
            </a:r>
          </a:p>
          <a:p>
            <a:pPr marL="174625" indent="-174625" eaLnBrk="1" hangingPunct="1">
              <a:buFontTx/>
              <a:buChar char="•"/>
              <a:defRPr/>
            </a:pPr>
            <a:r>
              <a:rPr lang="en-US" dirty="0">
                <a:cs typeface="Calibri" panose="020F0502020204030204" pitchFamily="34" charset="0"/>
              </a:rPr>
              <a:t>Patient/composed </a:t>
            </a:r>
          </a:p>
          <a:p>
            <a:pPr marL="174625" indent="-174625" eaLnBrk="1" hangingPunct="1">
              <a:buFontTx/>
              <a:buChar char="•"/>
              <a:defRPr/>
            </a:pPr>
            <a:r>
              <a:rPr lang="en-US" dirty="0">
                <a:cs typeface="Calibri" panose="020F0502020204030204" pitchFamily="34" charset="0"/>
              </a:rPr>
              <a:t>Great at finishing</a:t>
            </a:r>
          </a:p>
          <a:p>
            <a:pPr marL="174625" indent="-174625" eaLnBrk="1" hangingPunct="1">
              <a:buFontTx/>
              <a:buChar char="•"/>
              <a:defRPr/>
            </a:pPr>
            <a:r>
              <a:rPr lang="en-US" dirty="0">
                <a:cs typeface="Calibri" panose="020F0502020204030204" pitchFamily="34" charset="0"/>
              </a:rPr>
              <a:t>Calm/stabilizing</a:t>
            </a:r>
          </a:p>
          <a:p>
            <a:pPr marL="174625" indent="-174625" eaLnBrk="1" hangingPunct="1">
              <a:buFontTx/>
              <a:buChar char="•"/>
              <a:defRPr/>
            </a:pPr>
            <a:r>
              <a:rPr lang="en-US" dirty="0">
                <a:cs typeface="Calibri" panose="020F0502020204030204" pitchFamily="34" charset="0"/>
              </a:rPr>
              <a:t>Predictable</a:t>
            </a:r>
          </a:p>
          <a:p>
            <a:pPr marL="174625" indent="-174625" eaLnBrk="1" hangingPunct="1">
              <a:buFontTx/>
              <a:buChar char="•"/>
              <a:defRPr/>
            </a:pPr>
            <a:r>
              <a:rPr lang="en-US" dirty="0">
                <a:cs typeface="Calibri" panose="020F0502020204030204" pitchFamily="34" charset="0"/>
              </a:rPr>
              <a:t>Loyal</a:t>
            </a:r>
          </a:p>
          <a:p>
            <a:pPr marL="174625" indent="-174625" eaLnBrk="1" hangingPunct="1">
              <a:buFontTx/>
              <a:buChar char="•"/>
              <a:defRPr/>
            </a:pPr>
            <a:r>
              <a:rPr lang="en-US" dirty="0">
                <a:cs typeface="Calibri" panose="020F0502020204030204" pitchFamily="34" charset="0"/>
              </a:rPr>
              <a:t>Team builder</a:t>
            </a:r>
          </a:p>
          <a:p>
            <a:pPr marL="174625" indent="-174625" eaLnBrk="1" hangingPunct="1">
              <a:buFontTx/>
              <a:buChar char="•"/>
              <a:defRPr/>
            </a:pPr>
            <a:r>
              <a:rPr lang="en-US" dirty="0">
                <a:cs typeface="Calibri" panose="020F0502020204030204" pitchFamily="34" charset="0"/>
              </a:rPr>
              <a:t>Processes</a:t>
            </a:r>
          </a:p>
          <a:p>
            <a:pPr marL="174625" indent="-174625" eaLnBrk="1" hangingPunct="1">
              <a:buFontTx/>
              <a:buChar char="•"/>
              <a:defRPr/>
            </a:pPr>
            <a:r>
              <a:rPr lang="en-US" dirty="0">
                <a:cs typeface="Calibri" panose="020F0502020204030204" pitchFamily="34" charset="0"/>
              </a:rPr>
              <a:t>Service</a:t>
            </a:r>
          </a:p>
          <a:p>
            <a:pPr marL="174625" indent="-174625" eaLnBrk="1" hangingPunct="1">
              <a:buFontTx/>
              <a:buChar char="•"/>
              <a:defRPr/>
            </a:pPr>
            <a:r>
              <a:rPr lang="en-US" dirty="0">
                <a:cs typeface="Calibri" panose="020F0502020204030204" pitchFamily="34" charset="0"/>
              </a:rPr>
              <a:t>Resistance</a:t>
            </a:r>
          </a:p>
          <a:p>
            <a:pPr eaLnBrk="1" hangingPunct="1">
              <a:defRPr/>
            </a:pPr>
            <a:r>
              <a:rPr lang="en-US" dirty="0">
                <a:cs typeface="Calibri" panose="020F0502020204030204" pitchFamily="34" charset="0"/>
              </a:rPr>
              <a:t>C</a:t>
            </a:r>
          </a:p>
          <a:p>
            <a:pPr marL="174625" indent="-174625" eaLnBrk="1" hangingPunct="1">
              <a:buFontTx/>
              <a:buChar char="•"/>
              <a:defRPr/>
            </a:pPr>
            <a:r>
              <a:rPr lang="en-US" dirty="0">
                <a:cs typeface="Calibri" panose="020F0502020204030204" pitchFamily="34" charset="0"/>
              </a:rPr>
              <a:t>Meticulous </a:t>
            </a:r>
          </a:p>
          <a:p>
            <a:pPr marL="174625" indent="-174625" eaLnBrk="1" hangingPunct="1">
              <a:buFontTx/>
              <a:buChar char="•"/>
              <a:defRPr/>
            </a:pPr>
            <a:r>
              <a:rPr lang="en-US" dirty="0">
                <a:cs typeface="Calibri" panose="020F0502020204030204" pitchFamily="34" charset="0"/>
              </a:rPr>
              <a:t>Criticizes, tests </a:t>
            </a:r>
          </a:p>
          <a:p>
            <a:pPr marL="174625" indent="-174625" eaLnBrk="1" hangingPunct="1">
              <a:buFontTx/>
              <a:buChar char="•"/>
              <a:defRPr/>
            </a:pPr>
            <a:r>
              <a:rPr lang="en-US" dirty="0">
                <a:cs typeface="Calibri" panose="020F0502020204030204" pitchFamily="34" charset="0"/>
              </a:rPr>
              <a:t>Quality conscious</a:t>
            </a:r>
          </a:p>
          <a:p>
            <a:pPr marL="174625" indent="-174625" eaLnBrk="1" hangingPunct="1">
              <a:buFontTx/>
              <a:buChar char="•"/>
              <a:defRPr/>
            </a:pPr>
            <a:r>
              <a:rPr lang="en-US" dirty="0">
                <a:cs typeface="Calibri" panose="020F0502020204030204" pitchFamily="34" charset="0"/>
              </a:rPr>
              <a:t>Follows rules</a:t>
            </a:r>
          </a:p>
          <a:p>
            <a:pPr marL="174625" indent="-174625" eaLnBrk="1" hangingPunct="1">
              <a:buFontTx/>
              <a:buChar char="•"/>
              <a:defRPr/>
            </a:pPr>
            <a:r>
              <a:rPr lang="en-US" dirty="0">
                <a:cs typeface="Calibri" panose="020F0502020204030204" pitchFamily="34" charset="0"/>
              </a:rPr>
              <a:t>Factual &amp; direct</a:t>
            </a:r>
          </a:p>
          <a:p>
            <a:pPr marL="174625" indent="-174625" eaLnBrk="1" hangingPunct="1">
              <a:buFontTx/>
              <a:buChar char="•"/>
              <a:defRPr/>
            </a:pPr>
            <a:r>
              <a:rPr lang="en-US" dirty="0">
                <a:cs typeface="Calibri" panose="020F0502020204030204" pitchFamily="34" charset="0"/>
              </a:rPr>
              <a:t>High standards </a:t>
            </a:r>
          </a:p>
          <a:p>
            <a:pPr marL="174625" indent="-174625" eaLnBrk="1" hangingPunct="1">
              <a:buFontTx/>
              <a:buChar char="•"/>
              <a:defRPr/>
            </a:pPr>
            <a:r>
              <a:rPr lang="en-US" dirty="0">
                <a:cs typeface="Calibri" panose="020F0502020204030204" pitchFamily="34" charset="0"/>
              </a:rPr>
              <a:t>Detail Oriented</a:t>
            </a:r>
          </a:p>
          <a:p>
            <a:pPr marL="174625" indent="-174625" eaLnBrk="1" hangingPunct="1">
              <a:buFontTx/>
              <a:buChar char="•"/>
              <a:defRPr/>
            </a:pPr>
            <a:r>
              <a:rPr lang="en-US" dirty="0">
                <a:cs typeface="Calibri" panose="020F0502020204030204" pitchFamily="34" charset="0"/>
              </a:rPr>
              <a:t>Problem Analysis</a:t>
            </a:r>
          </a:p>
          <a:p>
            <a:pPr marL="174625" indent="-174625" eaLnBrk="1" hangingPunct="1">
              <a:buFontTx/>
              <a:buChar char="•"/>
              <a:defRPr/>
            </a:pPr>
            <a:r>
              <a:rPr lang="en-US" dirty="0">
                <a:cs typeface="Calibri" panose="020F0502020204030204" pitchFamily="34" charset="0"/>
              </a:rPr>
              <a:t>Objectivity</a:t>
            </a:r>
          </a:p>
          <a:p>
            <a:pPr eaLnBrk="1" hangingPunct="1">
              <a:defRPr/>
            </a:pPr>
            <a:endParaRPr lang="en-US" dirty="0">
              <a:cs typeface="Calibri" panose="020F0502020204030204" pitchFamily="34" charset="0"/>
            </a:endParaRPr>
          </a:p>
          <a:p>
            <a:pPr>
              <a:defRPr/>
            </a:pPr>
            <a:endParaRPr lang="en-US" altLang="en-US" dirty="0">
              <a:solidFill>
                <a:srgbClr val="4D5156"/>
              </a:solidFill>
              <a:latin typeface="Roboto" panose="02000000000000000000" pitchFamily="2" charset="0"/>
            </a:endParaRPr>
          </a:p>
        </p:txBody>
      </p:sp>
      <p:sp>
        <p:nvSpPr>
          <p:cNvPr id="143364" name="Slide Number Placeholder 3">
            <a:extLst>
              <a:ext uri="{FF2B5EF4-FFF2-40B4-BE49-F238E27FC236}">
                <a16:creationId xmlns:a16="http://schemas.microsoft.com/office/drawing/2014/main" id="{AE92FFC3-5D53-D8F3-B023-CE0FE96EC60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83D6C30-DD9D-4EAD-A84F-96C5A11FB32C}" type="slidenum">
              <a:rPr lang="en-US" altLang="en-US" smtClean="0">
                <a:latin typeface="Calibri" panose="020F0502020204030204" pitchFamily="34" charset="0"/>
              </a:rPr>
              <a:pPr/>
              <a:t>25</a:t>
            </a:fld>
            <a:endParaRPr lang="en-US" altLang="en-US">
              <a:latin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a:extLst>
              <a:ext uri="{FF2B5EF4-FFF2-40B4-BE49-F238E27FC236}">
                <a16:creationId xmlns:a16="http://schemas.microsoft.com/office/drawing/2014/main" id="{EC080F92-82AC-3B13-B31F-6C17E8D7EBC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Notes Placeholder 2">
            <a:extLst>
              <a:ext uri="{FF2B5EF4-FFF2-40B4-BE49-F238E27FC236}">
                <a16:creationId xmlns:a16="http://schemas.microsoft.com/office/drawing/2014/main" id="{F974FC6C-1788-8B79-B892-0960D083BBC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Ali</a:t>
            </a:r>
          </a:p>
          <a:p>
            <a:endParaRPr lang="en-US" altLang="en-US"/>
          </a:p>
        </p:txBody>
      </p:sp>
      <p:sp>
        <p:nvSpPr>
          <p:cNvPr id="147460" name="Slide Number Placeholder 3">
            <a:extLst>
              <a:ext uri="{FF2B5EF4-FFF2-40B4-BE49-F238E27FC236}">
                <a16:creationId xmlns:a16="http://schemas.microsoft.com/office/drawing/2014/main" id="{839EC2F7-6B3A-D2D8-EDF5-E57693170AB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61F1588-BDC8-4A37-9854-507DFF24B630}" type="slidenum">
              <a:rPr lang="en-US" altLang="en-US" smtClean="0">
                <a:latin typeface="Calibri" panose="020F0502020204030204" pitchFamily="34" charset="0"/>
              </a:rPr>
              <a:pPr/>
              <a:t>26</a:t>
            </a:fld>
            <a:endParaRPr lang="en-US" altLang="en-US">
              <a:latin typeface="Calibri" panose="020F050202020403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a:extLst>
              <a:ext uri="{FF2B5EF4-FFF2-40B4-BE49-F238E27FC236}">
                <a16:creationId xmlns:a16="http://schemas.microsoft.com/office/drawing/2014/main" id="{535BD2A3-4752-7B8D-8FD1-2B9057BCF24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Notes Placeholder 2">
            <a:extLst>
              <a:ext uri="{FF2B5EF4-FFF2-40B4-BE49-F238E27FC236}">
                <a16:creationId xmlns:a16="http://schemas.microsoft.com/office/drawing/2014/main" id="{B760327E-C0B8-8E73-F331-61F0EDEBC24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Ali</a:t>
            </a:r>
          </a:p>
          <a:p>
            <a:endParaRPr lang="en-US" altLang="en-US" dirty="0"/>
          </a:p>
        </p:txBody>
      </p:sp>
      <p:sp>
        <p:nvSpPr>
          <p:cNvPr id="145412" name="Slide Number Placeholder 3">
            <a:extLst>
              <a:ext uri="{FF2B5EF4-FFF2-40B4-BE49-F238E27FC236}">
                <a16:creationId xmlns:a16="http://schemas.microsoft.com/office/drawing/2014/main" id="{6D8399C9-D1DA-35EC-E5C6-1E1FADBA6A6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F22F385-FA4E-4F2D-A899-0FCC42421615}" type="slidenum">
              <a:rPr lang="en-US" altLang="en-US" smtClean="0">
                <a:latin typeface="Calibri" panose="020F0502020204030204" pitchFamily="34" charset="0"/>
              </a:rPr>
              <a:pPr/>
              <a:t>27</a:t>
            </a:fld>
            <a:endParaRPr lang="en-US" altLang="en-US">
              <a:latin typeface="Calibri" panose="020F0502020204030204" pitchFamily="34" charset="0"/>
            </a:endParaRPr>
          </a:p>
        </p:txBody>
      </p:sp>
    </p:spTree>
    <p:extLst>
      <p:ext uri="{BB962C8B-B14F-4D97-AF65-F5344CB8AC3E}">
        <p14:creationId xmlns:p14="http://schemas.microsoft.com/office/powerpoint/2010/main" val="32157730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a:extLst>
              <a:ext uri="{FF2B5EF4-FFF2-40B4-BE49-F238E27FC236}">
                <a16:creationId xmlns:a16="http://schemas.microsoft.com/office/drawing/2014/main" id="{535BD2A3-4752-7B8D-8FD1-2B9057BCF24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Notes Placeholder 2">
            <a:extLst>
              <a:ext uri="{FF2B5EF4-FFF2-40B4-BE49-F238E27FC236}">
                <a16:creationId xmlns:a16="http://schemas.microsoft.com/office/drawing/2014/main" id="{B760327E-C0B8-8E73-F331-61F0EDEBC24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Ali</a:t>
            </a:r>
          </a:p>
          <a:p>
            <a:endParaRPr lang="en-US" altLang="en-US" dirty="0"/>
          </a:p>
        </p:txBody>
      </p:sp>
      <p:sp>
        <p:nvSpPr>
          <p:cNvPr id="145412" name="Slide Number Placeholder 3">
            <a:extLst>
              <a:ext uri="{FF2B5EF4-FFF2-40B4-BE49-F238E27FC236}">
                <a16:creationId xmlns:a16="http://schemas.microsoft.com/office/drawing/2014/main" id="{6D8399C9-D1DA-35EC-E5C6-1E1FADBA6A6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F22F385-FA4E-4F2D-A899-0FCC42421615}" type="slidenum">
              <a:rPr lang="en-US" altLang="en-US" smtClean="0">
                <a:latin typeface="Calibri" panose="020F0502020204030204" pitchFamily="34" charset="0"/>
              </a:rPr>
              <a:pPr/>
              <a:t>28</a:t>
            </a:fld>
            <a:endParaRPr lang="en-US" altLang="en-US">
              <a:latin typeface="Calibri" panose="020F050202020403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a:extLst>
              <a:ext uri="{FF2B5EF4-FFF2-40B4-BE49-F238E27FC236}">
                <a16:creationId xmlns:a16="http://schemas.microsoft.com/office/drawing/2014/main" id="{3AB4DB13-D031-5C0E-25A1-CB04A94C428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Notes Placeholder 2">
            <a:extLst>
              <a:ext uri="{FF2B5EF4-FFF2-40B4-BE49-F238E27FC236}">
                <a16:creationId xmlns:a16="http://schemas.microsoft.com/office/drawing/2014/main" id="{3B6B48F9-5FE0-FDA6-CAB7-8AE704E595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cs typeface="Calibri" panose="020F0502020204030204" pitchFamily="34" charset="0"/>
              </a:rPr>
              <a:t>p.8 (the p.8 after p.3) take notes in your breakout group about YOUR DiSC style</a:t>
            </a:r>
          </a:p>
          <a:p>
            <a:endParaRPr lang="en-US" altLang="en-US">
              <a:cs typeface="Calibri" panose="020F0502020204030204" pitchFamily="34" charset="0"/>
            </a:endParaRPr>
          </a:p>
          <a:p>
            <a:r>
              <a:rPr lang="en-US" altLang="en-US">
                <a:cs typeface="Calibri" panose="020F0502020204030204" pitchFamily="34" charset="0"/>
              </a:rPr>
              <a:t>Use the summary pages 4-7 in your participant guide Understanding Behavior Style and your DiSC report</a:t>
            </a:r>
          </a:p>
          <a:p>
            <a:endParaRPr lang="en-US" altLang="en-US">
              <a:cs typeface="Calibri" panose="020F0502020204030204" pitchFamily="34" charset="0"/>
            </a:endParaRPr>
          </a:p>
          <a:p>
            <a:r>
              <a:rPr lang="en-US" altLang="en-US">
                <a:cs typeface="Calibri" panose="020F0502020204030204" pitchFamily="34" charset="0"/>
              </a:rPr>
              <a:t>Write down the characteristics/motivators/values/stressors you heard from your teammates as they shared their DiSC styles. When we come back together, you will teach the rest of the group about your style and also some of the negative aspects: how much you “show up” to others? </a:t>
            </a:r>
          </a:p>
          <a:p>
            <a:endParaRPr lang="en-US" altLang="en-US">
              <a:cs typeface="Calibri" panose="020F0502020204030204" pitchFamily="34" charset="0"/>
            </a:endParaRPr>
          </a:p>
          <a:p>
            <a:r>
              <a:rPr lang="en-US" altLang="en-US">
                <a:cs typeface="Calibri" panose="020F0502020204030204" pitchFamily="34" charset="0"/>
              </a:rPr>
              <a:t>10 min. Teach Back</a:t>
            </a:r>
          </a:p>
          <a:p>
            <a:endParaRPr lang="en-US" altLang="en-US"/>
          </a:p>
        </p:txBody>
      </p:sp>
      <p:sp>
        <p:nvSpPr>
          <p:cNvPr id="149508" name="Slide Number Placeholder 3">
            <a:extLst>
              <a:ext uri="{FF2B5EF4-FFF2-40B4-BE49-F238E27FC236}">
                <a16:creationId xmlns:a16="http://schemas.microsoft.com/office/drawing/2014/main" id="{B130EE06-D7C0-0D92-0CA4-E343F30B462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CBFE34A-9A07-47F1-9155-8483EF155989}" type="slidenum">
              <a:rPr lang="en-US" altLang="en-US" smtClean="0">
                <a:latin typeface="Calibri" panose="020F0502020204030204" pitchFamily="34" charset="0"/>
              </a:rPr>
              <a:pPr/>
              <a:t>29</a:t>
            </a:fld>
            <a:endParaRPr lang="en-US" altLang="en-US">
              <a:latin typeface="Calibri" panose="020F050202020403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a:extLst>
              <a:ext uri="{FF2B5EF4-FFF2-40B4-BE49-F238E27FC236}">
                <a16:creationId xmlns:a16="http://schemas.microsoft.com/office/drawing/2014/main" id="{B6D18476-EA7A-4FA9-349A-6F92835BC06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Notes Placeholder 2">
            <a:extLst>
              <a:ext uri="{FF2B5EF4-FFF2-40B4-BE49-F238E27FC236}">
                <a16:creationId xmlns:a16="http://schemas.microsoft.com/office/drawing/2014/main" id="{26404484-E717-9037-0E29-F6BDCCB87D2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Ali</a:t>
            </a:r>
          </a:p>
          <a:p>
            <a:endParaRPr lang="en-US" altLang="en-US"/>
          </a:p>
          <a:p>
            <a:r>
              <a:rPr lang="en-US" altLang="en-US"/>
              <a:t>p.3</a:t>
            </a:r>
          </a:p>
          <a:p>
            <a:r>
              <a:rPr lang="en-US" altLang="en-US"/>
              <a:t>We will talk a little bit later about your dot placement and that dots relationship to other styles, but right now, let’s really focus on self-awareness of our core styles. </a:t>
            </a:r>
          </a:p>
        </p:txBody>
      </p:sp>
      <p:sp>
        <p:nvSpPr>
          <p:cNvPr id="151556" name="Slide Number Placeholder 3">
            <a:extLst>
              <a:ext uri="{FF2B5EF4-FFF2-40B4-BE49-F238E27FC236}">
                <a16:creationId xmlns:a16="http://schemas.microsoft.com/office/drawing/2014/main" id="{7AD9541B-C40A-D92D-AB03-0325323F665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66A4D01-21E4-41D4-BAB2-77C1788E76FF}" type="slidenum">
              <a:rPr lang="en-US" altLang="en-US" smtClean="0">
                <a:latin typeface="Calibri" panose="020F0502020204030204" pitchFamily="34" charset="0"/>
              </a:rPr>
              <a:pPr/>
              <a:t>30</a:t>
            </a:fld>
            <a:endParaRPr lang="en-US" altLang="en-US">
              <a:latin typeface="Calibri" panose="020F050202020403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a:extLst>
              <a:ext uri="{FF2B5EF4-FFF2-40B4-BE49-F238E27FC236}">
                <a16:creationId xmlns:a16="http://schemas.microsoft.com/office/drawing/2014/main" id="{432D6A1C-D3F1-7104-CB04-0DD7DBAC9F9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Notes Placeholder 2">
            <a:extLst>
              <a:ext uri="{FF2B5EF4-FFF2-40B4-BE49-F238E27FC236}">
                <a16:creationId xmlns:a16="http://schemas.microsoft.com/office/drawing/2014/main" id="{DC5FA227-2396-C7A5-6656-0555A8790AE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Amanda</a:t>
            </a:r>
          </a:p>
          <a:p>
            <a:endParaRPr lang="en-US" altLang="en-US"/>
          </a:p>
          <a:p>
            <a:r>
              <a:rPr lang="en-US" altLang="en-US"/>
              <a:t>Let’s say my dot is here. </a:t>
            </a:r>
          </a:p>
          <a:p>
            <a:endParaRPr lang="en-US" altLang="en-US"/>
          </a:p>
          <a:p>
            <a:r>
              <a:rPr lang="en-US" altLang="en-US"/>
              <a:t>I have to travel farther to get to the dot in the C style—it’s the same way with our core attributes.  Its possible, but it does take me some time or energy to get on the same page. </a:t>
            </a:r>
          </a:p>
          <a:p>
            <a:endParaRPr lang="en-US" altLang="en-US"/>
          </a:p>
          <a:p>
            <a:r>
              <a:rPr lang="en-US" altLang="en-US"/>
              <a:t>Let’s take a few minutes so you can fill out the chart on p.12 entitled How do I react? Identify your reaction to the other DiSC styles—remember no one else will see this.  It is a safe space to write down what might be difficult for you or how you might need to adapt to other styles, which is what we will focus on next. </a:t>
            </a:r>
          </a:p>
        </p:txBody>
      </p:sp>
      <p:sp>
        <p:nvSpPr>
          <p:cNvPr id="155652" name="Slide Number Placeholder 3">
            <a:extLst>
              <a:ext uri="{FF2B5EF4-FFF2-40B4-BE49-F238E27FC236}">
                <a16:creationId xmlns:a16="http://schemas.microsoft.com/office/drawing/2014/main" id="{79BDE117-9E2A-9F0C-72C7-3D14E218E1F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8DD150A-CD05-49AD-B9F6-B6C62FAA9741}" type="slidenum">
              <a:rPr lang="en-US" altLang="en-US" smtClean="0">
                <a:latin typeface="Calibri" panose="020F0502020204030204" pitchFamily="34" charset="0"/>
              </a:rPr>
              <a:pPr/>
              <a:t>31</a:t>
            </a:fld>
            <a:endParaRPr lang="en-US" altLang="en-US">
              <a:latin typeface="Calibri" panose="020F050202020403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a:extLst>
              <a:ext uri="{FF2B5EF4-FFF2-40B4-BE49-F238E27FC236}">
                <a16:creationId xmlns:a16="http://schemas.microsoft.com/office/drawing/2014/main" id="{C2517A3A-3483-E4C1-780B-F6923F3AE32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Notes Placeholder 2">
            <a:extLst>
              <a:ext uri="{FF2B5EF4-FFF2-40B4-BE49-F238E27FC236}">
                <a16:creationId xmlns:a16="http://schemas.microsoft.com/office/drawing/2014/main" id="{708A40FE-CC86-82F1-6D16-97AC1402F3A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Amanda</a:t>
            </a:r>
          </a:p>
          <a:p>
            <a:endParaRPr lang="en-US" altLang="en-US"/>
          </a:p>
          <a:p>
            <a:r>
              <a:rPr lang="en-US" altLang="en-US"/>
              <a:t>I mentioned before that we would talk about your dot and the relationship to other people.  This visual, located also on p.11 of your PG represents attributes that how up for each core style when they are leading—it identifies their orientation and pace—how you might identify someone elses DiSC style even if you didn’t hear it from them.</a:t>
            </a:r>
          </a:p>
          <a:p>
            <a:endParaRPr lang="en-US" altLang="en-US"/>
          </a:p>
          <a:p>
            <a:r>
              <a:rPr lang="en-US" altLang="en-US"/>
              <a:t>Ask, “are they people or task oriented?” “Are they fast thinkers, talkers, or are they more deliberate in their pace?” This is also a great time to talk about the energy is takes to interact with folks who are far away from you on the DiSC wheel?  Does it drain you?  Probably. </a:t>
            </a:r>
          </a:p>
        </p:txBody>
      </p:sp>
      <p:sp>
        <p:nvSpPr>
          <p:cNvPr id="153604" name="Slide Number Placeholder 3">
            <a:extLst>
              <a:ext uri="{FF2B5EF4-FFF2-40B4-BE49-F238E27FC236}">
                <a16:creationId xmlns:a16="http://schemas.microsoft.com/office/drawing/2014/main" id="{A7ED56C4-75BD-2C88-1B64-BBB2A2D0C44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C7E1B25-5C29-4F86-862C-44A209950A8E}" type="slidenum">
              <a:rPr lang="en-US" altLang="en-US" smtClean="0">
                <a:latin typeface="Calibri" panose="020F0502020204030204" pitchFamily="34" charset="0"/>
              </a:rPr>
              <a:pPr/>
              <a:t>32</a:t>
            </a:fld>
            <a:endParaRPr lang="en-US" altLang="en-US">
              <a:latin typeface="Calibri" panose="020F050202020403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id="{262C9454-5FE3-4FC5-504B-16442DE4AC3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a:extLst>
              <a:ext uri="{FF2B5EF4-FFF2-40B4-BE49-F238E27FC236}">
                <a16:creationId xmlns:a16="http://schemas.microsoft.com/office/drawing/2014/main" id="{28D0A8CF-09CC-38AE-C084-DDD9EA153DA9}"/>
              </a:ext>
            </a:extLst>
          </p:cNvPr>
          <p:cNvSpPr>
            <a:spLocks noGrp="1"/>
          </p:cNvSpPr>
          <p:nvPr>
            <p:ph type="body" idx="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cs typeface="Calibri" panose="020F0502020204030204" pitchFamily="34" charset="0"/>
              </a:rPr>
              <a:t>Ali</a:t>
            </a:r>
          </a:p>
          <a:p>
            <a:endParaRPr lang="en-US" altLang="en-US"/>
          </a:p>
        </p:txBody>
      </p:sp>
      <p:sp>
        <p:nvSpPr>
          <p:cNvPr id="122884" name="Slide Number Placeholder 3">
            <a:extLst>
              <a:ext uri="{FF2B5EF4-FFF2-40B4-BE49-F238E27FC236}">
                <a16:creationId xmlns:a16="http://schemas.microsoft.com/office/drawing/2014/main" id="{A98E6B6D-969A-90A3-3803-99DEB134E1D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8188" indent="-280988">
              <a:defRPr>
                <a:solidFill>
                  <a:schemeClr val="tx1"/>
                </a:solidFill>
                <a:latin typeface="Arial" panose="020B0604020202020204" pitchFamily="34" charset="0"/>
              </a:defRPr>
            </a:lvl2pPr>
            <a:lvl3pPr marL="1136650" indent="-225425">
              <a:defRPr>
                <a:solidFill>
                  <a:schemeClr val="tx1"/>
                </a:solidFill>
                <a:latin typeface="Arial" panose="020B0604020202020204" pitchFamily="34" charset="0"/>
              </a:defRPr>
            </a:lvl3pPr>
            <a:lvl4pPr marL="1592263" indent="-225425">
              <a:defRPr>
                <a:solidFill>
                  <a:schemeClr val="tx1"/>
                </a:solidFill>
                <a:latin typeface="Arial" panose="020B0604020202020204" pitchFamily="34" charset="0"/>
              </a:defRPr>
            </a:lvl4pPr>
            <a:lvl5pPr marL="2047875" indent="-225425">
              <a:defRPr>
                <a:solidFill>
                  <a:schemeClr val="tx1"/>
                </a:solidFill>
                <a:latin typeface="Arial" panose="020B0604020202020204" pitchFamily="34" charset="0"/>
              </a:defRPr>
            </a:lvl5pPr>
            <a:lvl6pPr marL="2505075" indent="-225425" eaLnBrk="0" fontAlgn="base" hangingPunct="0">
              <a:spcBef>
                <a:spcPct val="0"/>
              </a:spcBef>
              <a:spcAft>
                <a:spcPct val="0"/>
              </a:spcAft>
              <a:defRPr>
                <a:solidFill>
                  <a:schemeClr val="tx1"/>
                </a:solidFill>
                <a:latin typeface="Arial" panose="020B0604020202020204" pitchFamily="34" charset="0"/>
              </a:defRPr>
            </a:lvl6pPr>
            <a:lvl7pPr marL="2962275" indent="-225425" eaLnBrk="0" fontAlgn="base" hangingPunct="0">
              <a:spcBef>
                <a:spcPct val="0"/>
              </a:spcBef>
              <a:spcAft>
                <a:spcPct val="0"/>
              </a:spcAft>
              <a:defRPr>
                <a:solidFill>
                  <a:schemeClr val="tx1"/>
                </a:solidFill>
                <a:latin typeface="Arial" panose="020B0604020202020204" pitchFamily="34" charset="0"/>
              </a:defRPr>
            </a:lvl7pPr>
            <a:lvl8pPr marL="3419475" indent="-225425" eaLnBrk="0" fontAlgn="base" hangingPunct="0">
              <a:spcBef>
                <a:spcPct val="0"/>
              </a:spcBef>
              <a:spcAft>
                <a:spcPct val="0"/>
              </a:spcAft>
              <a:defRPr>
                <a:solidFill>
                  <a:schemeClr val="tx1"/>
                </a:solidFill>
                <a:latin typeface="Arial" panose="020B0604020202020204" pitchFamily="34" charset="0"/>
              </a:defRPr>
            </a:lvl8pPr>
            <a:lvl9pPr marL="3876675" indent="-225425" eaLnBrk="0" fontAlgn="base" hangingPunct="0">
              <a:spcBef>
                <a:spcPct val="0"/>
              </a:spcBef>
              <a:spcAft>
                <a:spcPct val="0"/>
              </a:spcAft>
              <a:defRPr>
                <a:solidFill>
                  <a:schemeClr val="tx1"/>
                </a:solidFill>
                <a:latin typeface="Arial" panose="020B0604020202020204" pitchFamily="34" charset="0"/>
              </a:defRPr>
            </a:lvl9pPr>
          </a:lstStyle>
          <a:p>
            <a:fld id="{34989BAA-F65E-447B-A2E8-C22DFA458F1E}" type="slidenum">
              <a:rPr lang="en-US" altLang="en-US" smtClean="0">
                <a:latin typeface="Calibri" panose="020F0502020204030204" pitchFamily="34" charset="0"/>
              </a:rPr>
              <a:pPr/>
              <a:t>33</a:t>
            </a:fld>
            <a:endParaRPr lang="en-US" altLang="en-US">
              <a:latin typeface="Calibri" panose="020F050202020403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a:extLst>
              <a:ext uri="{FF2B5EF4-FFF2-40B4-BE49-F238E27FC236}">
                <a16:creationId xmlns:a16="http://schemas.microsoft.com/office/drawing/2014/main" id="{526C050A-E4D3-165B-078C-2FF78C14717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Notes Placeholder 2">
            <a:extLst>
              <a:ext uri="{FF2B5EF4-FFF2-40B4-BE49-F238E27FC236}">
                <a16:creationId xmlns:a16="http://schemas.microsoft.com/office/drawing/2014/main" id="{ADAFC289-9521-6CE3-29AE-B711837E96C2}"/>
              </a:ext>
            </a:extLst>
          </p:cNvPr>
          <p:cNvSpPr>
            <a:spLocks noGrp="1"/>
          </p:cNvSpPr>
          <p:nvPr>
            <p:ph type="body" idx="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cs typeface="Calibri" panose="020F0502020204030204" pitchFamily="34" charset="0"/>
              </a:rPr>
              <a:t>Ali</a:t>
            </a:r>
          </a:p>
          <a:p>
            <a:endParaRPr lang="en-US" altLang="en-US"/>
          </a:p>
        </p:txBody>
      </p:sp>
      <p:sp>
        <p:nvSpPr>
          <p:cNvPr id="129028" name="Slide Number Placeholder 3">
            <a:extLst>
              <a:ext uri="{FF2B5EF4-FFF2-40B4-BE49-F238E27FC236}">
                <a16:creationId xmlns:a16="http://schemas.microsoft.com/office/drawing/2014/main" id="{D9417F5B-8322-CD65-1910-89809548AC1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8188" indent="-280988">
              <a:defRPr>
                <a:solidFill>
                  <a:schemeClr val="tx1"/>
                </a:solidFill>
                <a:latin typeface="Arial" panose="020B0604020202020204" pitchFamily="34" charset="0"/>
              </a:defRPr>
            </a:lvl2pPr>
            <a:lvl3pPr marL="1136650" indent="-225425">
              <a:defRPr>
                <a:solidFill>
                  <a:schemeClr val="tx1"/>
                </a:solidFill>
                <a:latin typeface="Arial" panose="020B0604020202020204" pitchFamily="34" charset="0"/>
              </a:defRPr>
            </a:lvl3pPr>
            <a:lvl4pPr marL="1592263" indent="-225425">
              <a:defRPr>
                <a:solidFill>
                  <a:schemeClr val="tx1"/>
                </a:solidFill>
                <a:latin typeface="Arial" panose="020B0604020202020204" pitchFamily="34" charset="0"/>
              </a:defRPr>
            </a:lvl4pPr>
            <a:lvl5pPr marL="2047875" indent="-225425">
              <a:defRPr>
                <a:solidFill>
                  <a:schemeClr val="tx1"/>
                </a:solidFill>
                <a:latin typeface="Arial" panose="020B0604020202020204" pitchFamily="34" charset="0"/>
              </a:defRPr>
            </a:lvl5pPr>
            <a:lvl6pPr marL="2505075" indent="-225425" eaLnBrk="0" fontAlgn="base" hangingPunct="0">
              <a:spcBef>
                <a:spcPct val="0"/>
              </a:spcBef>
              <a:spcAft>
                <a:spcPct val="0"/>
              </a:spcAft>
              <a:defRPr>
                <a:solidFill>
                  <a:schemeClr val="tx1"/>
                </a:solidFill>
                <a:latin typeface="Arial" panose="020B0604020202020204" pitchFamily="34" charset="0"/>
              </a:defRPr>
            </a:lvl6pPr>
            <a:lvl7pPr marL="2962275" indent="-225425" eaLnBrk="0" fontAlgn="base" hangingPunct="0">
              <a:spcBef>
                <a:spcPct val="0"/>
              </a:spcBef>
              <a:spcAft>
                <a:spcPct val="0"/>
              </a:spcAft>
              <a:defRPr>
                <a:solidFill>
                  <a:schemeClr val="tx1"/>
                </a:solidFill>
                <a:latin typeface="Arial" panose="020B0604020202020204" pitchFamily="34" charset="0"/>
              </a:defRPr>
            </a:lvl7pPr>
            <a:lvl8pPr marL="3419475" indent="-225425" eaLnBrk="0" fontAlgn="base" hangingPunct="0">
              <a:spcBef>
                <a:spcPct val="0"/>
              </a:spcBef>
              <a:spcAft>
                <a:spcPct val="0"/>
              </a:spcAft>
              <a:defRPr>
                <a:solidFill>
                  <a:schemeClr val="tx1"/>
                </a:solidFill>
                <a:latin typeface="Arial" panose="020B0604020202020204" pitchFamily="34" charset="0"/>
              </a:defRPr>
            </a:lvl8pPr>
            <a:lvl9pPr marL="3876675" indent="-225425" eaLnBrk="0" fontAlgn="base" hangingPunct="0">
              <a:spcBef>
                <a:spcPct val="0"/>
              </a:spcBef>
              <a:spcAft>
                <a:spcPct val="0"/>
              </a:spcAft>
              <a:defRPr>
                <a:solidFill>
                  <a:schemeClr val="tx1"/>
                </a:solidFill>
                <a:latin typeface="Arial" panose="020B0604020202020204" pitchFamily="34" charset="0"/>
              </a:defRPr>
            </a:lvl9pPr>
          </a:lstStyle>
          <a:p>
            <a:fld id="{E8188DC3-FCAC-4356-8C77-48ACB7C09CEC}" type="slidenum">
              <a:rPr lang="en-US" altLang="en-US" smtClean="0">
                <a:latin typeface="Calibri" panose="020F0502020204030204" pitchFamily="34" charset="0"/>
              </a:rPr>
              <a:pPr/>
              <a:t>34</a:t>
            </a:fld>
            <a:endParaRPr lang="en-US" altLang="en-US">
              <a:latin typeface="Calibri" panose="020F050202020403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a:extLst>
              <a:ext uri="{FF2B5EF4-FFF2-40B4-BE49-F238E27FC236}">
                <a16:creationId xmlns:a16="http://schemas.microsoft.com/office/drawing/2014/main" id="{B30C2EEC-4631-B982-96C1-5229D8F765C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a:extLst>
              <a:ext uri="{FF2B5EF4-FFF2-40B4-BE49-F238E27FC236}">
                <a16:creationId xmlns:a16="http://schemas.microsoft.com/office/drawing/2014/main" id="{16C852D2-CE55-B22F-224B-B2BD03692312}"/>
              </a:ext>
            </a:extLst>
          </p:cNvPr>
          <p:cNvSpPr>
            <a:spLocks noGrp="1"/>
          </p:cNvSpPr>
          <p:nvPr>
            <p:ph type="body" idx="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cs typeface="Calibri" panose="020F0502020204030204" pitchFamily="34" charset="0"/>
              </a:rPr>
              <a:t>Ali</a:t>
            </a:r>
          </a:p>
          <a:p>
            <a:endParaRPr lang="en-US" altLang="en-US"/>
          </a:p>
          <a:p>
            <a:r>
              <a:rPr lang="en-US" altLang="en-US"/>
              <a:t>Michael Jordan—breakfast club</a:t>
            </a:r>
          </a:p>
          <a:p>
            <a:endParaRPr lang="en-US" altLang="en-US"/>
          </a:p>
        </p:txBody>
      </p:sp>
      <p:sp>
        <p:nvSpPr>
          <p:cNvPr id="124932" name="Slide Number Placeholder 3">
            <a:extLst>
              <a:ext uri="{FF2B5EF4-FFF2-40B4-BE49-F238E27FC236}">
                <a16:creationId xmlns:a16="http://schemas.microsoft.com/office/drawing/2014/main" id="{DED846B0-859A-79F8-DF97-5D79E102CA9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8188" indent="-280988">
              <a:defRPr>
                <a:solidFill>
                  <a:schemeClr val="tx1"/>
                </a:solidFill>
                <a:latin typeface="Arial" panose="020B0604020202020204" pitchFamily="34" charset="0"/>
              </a:defRPr>
            </a:lvl2pPr>
            <a:lvl3pPr marL="1136650" indent="-225425">
              <a:defRPr>
                <a:solidFill>
                  <a:schemeClr val="tx1"/>
                </a:solidFill>
                <a:latin typeface="Arial" panose="020B0604020202020204" pitchFamily="34" charset="0"/>
              </a:defRPr>
            </a:lvl3pPr>
            <a:lvl4pPr marL="1592263" indent="-225425">
              <a:defRPr>
                <a:solidFill>
                  <a:schemeClr val="tx1"/>
                </a:solidFill>
                <a:latin typeface="Arial" panose="020B0604020202020204" pitchFamily="34" charset="0"/>
              </a:defRPr>
            </a:lvl4pPr>
            <a:lvl5pPr marL="2047875" indent="-225425">
              <a:defRPr>
                <a:solidFill>
                  <a:schemeClr val="tx1"/>
                </a:solidFill>
                <a:latin typeface="Arial" panose="020B0604020202020204" pitchFamily="34" charset="0"/>
              </a:defRPr>
            </a:lvl5pPr>
            <a:lvl6pPr marL="2505075" indent="-225425" eaLnBrk="0" fontAlgn="base" hangingPunct="0">
              <a:spcBef>
                <a:spcPct val="0"/>
              </a:spcBef>
              <a:spcAft>
                <a:spcPct val="0"/>
              </a:spcAft>
              <a:defRPr>
                <a:solidFill>
                  <a:schemeClr val="tx1"/>
                </a:solidFill>
                <a:latin typeface="Arial" panose="020B0604020202020204" pitchFamily="34" charset="0"/>
              </a:defRPr>
            </a:lvl6pPr>
            <a:lvl7pPr marL="2962275" indent="-225425" eaLnBrk="0" fontAlgn="base" hangingPunct="0">
              <a:spcBef>
                <a:spcPct val="0"/>
              </a:spcBef>
              <a:spcAft>
                <a:spcPct val="0"/>
              </a:spcAft>
              <a:defRPr>
                <a:solidFill>
                  <a:schemeClr val="tx1"/>
                </a:solidFill>
                <a:latin typeface="Arial" panose="020B0604020202020204" pitchFamily="34" charset="0"/>
              </a:defRPr>
            </a:lvl7pPr>
            <a:lvl8pPr marL="3419475" indent="-225425" eaLnBrk="0" fontAlgn="base" hangingPunct="0">
              <a:spcBef>
                <a:spcPct val="0"/>
              </a:spcBef>
              <a:spcAft>
                <a:spcPct val="0"/>
              </a:spcAft>
              <a:defRPr>
                <a:solidFill>
                  <a:schemeClr val="tx1"/>
                </a:solidFill>
                <a:latin typeface="Arial" panose="020B0604020202020204" pitchFamily="34" charset="0"/>
              </a:defRPr>
            </a:lvl8pPr>
            <a:lvl9pPr marL="3876675" indent="-225425" eaLnBrk="0" fontAlgn="base" hangingPunct="0">
              <a:spcBef>
                <a:spcPct val="0"/>
              </a:spcBef>
              <a:spcAft>
                <a:spcPct val="0"/>
              </a:spcAft>
              <a:defRPr>
                <a:solidFill>
                  <a:schemeClr val="tx1"/>
                </a:solidFill>
                <a:latin typeface="Arial" panose="020B0604020202020204" pitchFamily="34" charset="0"/>
              </a:defRPr>
            </a:lvl9pPr>
          </a:lstStyle>
          <a:p>
            <a:fld id="{054C1E75-0F1C-4E94-A8E3-D4BFA355EBED}" type="slidenum">
              <a:rPr lang="en-US" altLang="en-US" smtClean="0">
                <a:latin typeface="Calibri" panose="020F0502020204030204" pitchFamily="34" charset="0"/>
              </a:rPr>
              <a:pPr/>
              <a:t>35</a:t>
            </a:fld>
            <a:endParaRPr lang="en-US" altLang="en-US">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a:extLst>
              <a:ext uri="{FF2B5EF4-FFF2-40B4-BE49-F238E27FC236}">
                <a16:creationId xmlns:a16="http://schemas.microsoft.com/office/drawing/2014/main" id="{49DAD8FA-6AF9-9199-843D-D7D161DF5BA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Notes Placeholder 2">
            <a:extLst>
              <a:ext uri="{FF2B5EF4-FFF2-40B4-BE49-F238E27FC236}">
                <a16:creationId xmlns:a16="http://schemas.microsoft.com/office/drawing/2014/main" id="{64E58E52-2B4A-320D-1F04-03CE56951ABA}"/>
              </a:ext>
            </a:extLst>
          </p:cNvPr>
          <p:cNvSpPr>
            <a:spLocks noGrp="1"/>
          </p:cNvSpPr>
          <p:nvPr>
            <p:ph type="body" idx="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cs typeface="Calibri" panose="020F0502020204030204" pitchFamily="34" charset="0"/>
              </a:rPr>
              <a:t>Ali</a:t>
            </a:r>
          </a:p>
          <a:p>
            <a:endParaRPr lang="en-US" altLang="en-US"/>
          </a:p>
        </p:txBody>
      </p:sp>
      <p:sp>
        <p:nvSpPr>
          <p:cNvPr id="126980" name="Slide Number Placeholder 3">
            <a:extLst>
              <a:ext uri="{FF2B5EF4-FFF2-40B4-BE49-F238E27FC236}">
                <a16:creationId xmlns:a16="http://schemas.microsoft.com/office/drawing/2014/main" id="{438E3E19-C005-1F88-D20E-E87978311E0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8188" indent="-280988">
              <a:defRPr>
                <a:solidFill>
                  <a:schemeClr val="tx1"/>
                </a:solidFill>
                <a:latin typeface="Arial" panose="020B0604020202020204" pitchFamily="34" charset="0"/>
              </a:defRPr>
            </a:lvl2pPr>
            <a:lvl3pPr marL="1136650" indent="-225425">
              <a:defRPr>
                <a:solidFill>
                  <a:schemeClr val="tx1"/>
                </a:solidFill>
                <a:latin typeface="Arial" panose="020B0604020202020204" pitchFamily="34" charset="0"/>
              </a:defRPr>
            </a:lvl3pPr>
            <a:lvl4pPr marL="1592263" indent="-225425">
              <a:defRPr>
                <a:solidFill>
                  <a:schemeClr val="tx1"/>
                </a:solidFill>
                <a:latin typeface="Arial" panose="020B0604020202020204" pitchFamily="34" charset="0"/>
              </a:defRPr>
            </a:lvl4pPr>
            <a:lvl5pPr marL="2047875" indent="-225425">
              <a:defRPr>
                <a:solidFill>
                  <a:schemeClr val="tx1"/>
                </a:solidFill>
                <a:latin typeface="Arial" panose="020B0604020202020204" pitchFamily="34" charset="0"/>
              </a:defRPr>
            </a:lvl5pPr>
            <a:lvl6pPr marL="2505075" indent="-225425" eaLnBrk="0" fontAlgn="base" hangingPunct="0">
              <a:spcBef>
                <a:spcPct val="0"/>
              </a:spcBef>
              <a:spcAft>
                <a:spcPct val="0"/>
              </a:spcAft>
              <a:defRPr>
                <a:solidFill>
                  <a:schemeClr val="tx1"/>
                </a:solidFill>
                <a:latin typeface="Arial" panose="020B0604020202020204" pitchFamily="34" charset="0"/>
              </a:defRPr>
            </a:lvl6pPr>
            <a:lvl7pPr marL="2962275" indent="-225425" eaLnBrk="0" fontAlgn="base" hangingPunct="0">
              <a:spcBef>
                <a:spcPct val="0"/>
              </a:spcBef>
              <a:spcAft>
                <a:spcPct val="0"/>
              </a:spcAft>
              <a:defRPr>
                <a:solidFill>
                  <a:schemeClr val="tx1"/>
                </a:solidFill>
                <a:latin typeface="Arial" panose="020B0604020202020204" pitchFamily="34" charset="0"/>
              </a:defRPr>
            </a:lvl7pPr>
            <a:lvl8pPr marL="3419475" indent="-225425" eaLnBrk="0" fontAlgn="base" hangingPunct="0">
              <a:spcBef>
                <a:spcPct val="0"/>
              </a:spcBef>
              <a:spcAft>
                <a:spcPct val="0"/>
              </a:spcAft>
              <a:defRPr>
                <a:solidFill>
                  <a:schemeClr val="tx1"/>
                </a:solidFill>
                <a:latin typeface="Arial" panose="020B0604020202020204" pitchFamily="34" charset="0"/>
              </a:defRPr>
            </a:lvl8pPr>
            <a:lvl9pPr marL="3876675" indent="-225425" eaLnBrk="0" fontAlgn="base" hangingPunct="0">
              <a:spcBef>
                <a:spcPct val="0"/>
              </a:spcBef>
              <a:spcAft>
                <a:spcPct val="0"/>
              </a:spcAft>
              <a:defRPr>
                <a:solidFill>
                  <a:schemeClr val="tx1"/>
                </a:solidFill>
                <a:latin typeface="Arial" panose="020B0604020202020204" pitchFamily="34" charset="0"/>
              </a:defRPr>
            </a:lvl9pPr>
          </a:lstStyle>
          <a:p>
            <a:fld id="{38DB4619-C061-4112-A69F-8796517601A2}" type="slidenum">
              <a:rPr lang="en-US" altLang="en-US" smtClean="0">
                <a:latin typeface="Calibri" panose="020F0502020204030204" pitchFamily="34" charset="0"/>
              </a:rPr>
              <a:pPr/>
              <a:t>36</a:t>
            </a:fld>
            <a:endParaRPr lang="en-US" altLang="en-US">
              <a:latin typeface="Calibri" panose="020F050202020403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a:extLst>
              <a:ext uri="{FF2B5EF4-FFF2-40B4-BE49-F238E27FC236}">
                <a16:creationId xmlns:a16="http://schemas.microsoft.com/office/drawing/2014/main" id="{49DAD8FA-6AF9-9199-843D-D7D161DF5BA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Notes Placeholder 2">
            <a:extLst>
              <a:ext uri="{FF2B5EF4-FFF2-40B4-BE49-F238E27FC236}">
                <a16:creationId xmlns:a16="http://schemas.microsoft.com/office/drawing/2014/main" id="{64E58E52-2B4A-320D-1F04-03CE56951ABA}"/>
              </a:ext>
            </a:extLst>
          </p:cNvPr>
          <p:cNvSpPr>
            <a:spLocks noGrp="1"/>
          </p:cNvSpPr>
          <p:nvPr>
            <p:ph type="body" idx="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cs typeface="Calibri" panose="020F0502020204030204" pitchFamily="34" charset="0"/>
              </a:rPr>
              <a:t>Ali</a:t>
            </a:r>
          </a:p>
          <a:p>
            <a:endParaRPr lang="en-US" altLang="en-US"/>
          </a:p>
        </p:txBody>
      </p:sp>
      <p:sp>
        <p:nvSpPr>
          <p:cNvPr id="126980" name="Slide Number Placeholder 3">
            <a:extLst>
              <a:ext uri="{FF2B5EF4-FFF2-40B4-BE49-F238E27FC236}">
                <a16:creationId xmlns:a16="http://schemas.microsoft.com/office/drawing/2014/main" id="{438E3E19-C005-1F88-D20E-E87978311E0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8188" indent="-280988">
              <a:defRPr>
                <a:solidFill>
                  <a:schemeClr val="tx1"/>
                </a:solidFill>
                <a:latin typeface="Arial" panose="020B0604020202020204" pitchFamily="34" charset="0"/>
              </a:defRPr>
            </a:lvl2pPr>
            <a:lvl3pPr marL="1136650" indent="-225425">
              <a:defRPr>
                <a:solidFill>
                  <a:schemeClr val="tx1"/>
                </a:solidFill>
                <a:latin typeface="Arial" panose="020B0604020202020204" pitchFamily="34" charset="0"/>
              </a:defRPr>
            </a:lvl3pPr>
            <a:lvl4pPr marL="1592263" indent="-225425">
              <a:defRPr>
                <a:solidFill>
                  <a:schemeClr val="tx1"/>
                </a:solidFill>
                <a:latin typeface="Arial" panose="020B0604020202020204" pitchFamily="34" charset="0"/>
              </a:defRPr>
            </a:lvl4pPr>
            <a:lvl5pPr marL="2047875" indent="-225425">
              <a:defRPr>
                <a:solidFill>
                  <a:schemeClr val="tx1"/>
                </a:solidFill>
                <a:latin typeface="Arial" panose="020B0604020202020204" pitchFamily="34" charset="0"/>
              </a:defRPr>
            </a:lvl5pPr>
            <a:lvl6pPr marL="2505075" indent="-225425" eaLnBrk="0" fontAlgn="base" hangingPunct="0">
              <a:spcBef>
                <a:spcPct val="0"/>
              </a:spcBef>
              <a:spcAft>
                <a:spcPct val="0"/>
              </a:spcAft>
              <a:defRPr>
                <a:solidFill>
                  <a:schemeClr val="tx1"/>
                </a:solidFill>
                <a:latin typeface="Arial" panose="020B0604020202020204" pitchFamily="34" charset="0"/>
              </a:defRPr>
            </a:lvl6pPr>
            <a:lvl7pPr marL="2962275" indent="-225425" eaLnBrk="0" fontAlgn="base" hangingPunct="0">
              <a:spcBef>
                <a:spcPct val="0"/>
              </a:spcBef>
              <a:spcAft>
                <a:spcPct val="0"/>
              </a:spcAft>
              <a:defRPr>
                <a:solidFill>
                  <a:schemeClr val="tx1"/>
                </a:solidFill>
                <a:latin typeface="Arial" panose="020B0604020202020204" pitchFamily="34" charset="0"/>
              </a:defRPr>
            </a:lvl7pPr>
            <a:lvl8pPr marL="3419475" indent="-225425" eaLnBrk="0" fontAlgn="base" hangingPunct="0">
              <a:spcBef>
                <a:spcPct val="0"/>
              </a:spcBef>
              <a:spcAft>
                <a:spcPct val="0"/>
              </a:spcAft>
              <a:defRPr>
                <a:solidFill>
                  <a:schemeClr val="tx1"/>
                </a:solidFill>
                <a:latin typeface="Arial" panose="020B0604020202020204" pitchFamily="34" charset="0"/>
              </a:defRPr>
            </a:lvl8pPr>
            <a:lvl9pPr marL="3876675" indent="-225425" eaLnBrk="0" fontAlgn="base" hangingPunct="0">
              <a:spcBef>
                <a:spcPct val="0"/>
              </a:spcBef>
              <a:spcAft>
                <a:spcPct val="0"/>
              </a:spcAft>
              <a:defRPr>
                <a:solidFill>
                  <a:schemeClr val="tx1"/>
                </a:solidFill>
                <a:latin typeface="Arial" panose="020B0604020202020204" pitchFamily="34" charset="0"/>
              </a:defRPr>
            </a:lvl9pPr>
          </a:lstStyle>
          <a:p>
            <a:fld id="{38DB4619-C061-4112-A69F-8796517601A2}" type="slidenum">
              <a:rPr lang="en-US" altLang="en-US" smtClean="0">
                <a:latin typeface="Calibri" panose="020F0502020204030204" pitchFamily="34" charset="0"/>
              </a:rPr>
              <a:pPr/>
              <a:t>37</a:t>
            </a:fld>
            <a:endParaRPr lang="en-US" altLang="en-US">
              <a:latin typeface="Calibri" panose="020F0502020204030204" pitchFamily="34" charset="0"/>
            </a:endParaRPr>
          </a:p>
        </p:txBody>
      </p:sp>
    </p:spTree>
    <p:extLst>
      <p:ext uri="{BB962C8B-B14F-4D97-AF65-F5344CB8AC3E}">
        <p14:creationId xmlns:p14="http://schemas.microsoft.com/office/powerpoint/2010/main" val="4112417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Image Placeholder 1">
            <a:extLst>
              <a:ext uri="{FF2B5EF4-FFF2-40B4-BE49-F238E27FC236}">
                <a16:creationId xmlns:a16="http://schemas.microsoft.com/office/drawing/2014/main" id="{7D48E14E-EAEF-31CF-67A4-F71B3758B27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Notes Placeholder 2">
            <a:extLst>
              <a:ext uri="{FF2B5EF4-FFF2-40B4-BE49-F238E27FC236}">
                <a16:creationId xmlns:a16="http://schemas.microsoft.com/office/drawing/2014/main" id="{BBFCB374-4685-2BFD-B4E6-9D2FA4A48DC3}"/>
              </a:ext>
            </a:extLst>
          </p:cNvPr>
          <p:cNvSpPr>
            <a:spLocks noGrp="1"/>
          </p:cNvSpPr>
          <p:nvPr>
            <p:ph type="body" idx="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88420" name="Slide Number Placeholder 3">
            <a:extLst>
              <a:ext uri="{FF2B5EF4-FFF2-40B4-BE49-F238E27FC236}">
                <a16:creationId xmlns:a16="http://schemas.microsoft.com/office/drawing/2014/main" id="{8EBD1903-A10D-87E5-53F0-1A4DCB4F2A8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8188" indent="-280988">
              <a:defRPr>
                <a:solidFill>
                  <a:schemeClr val="tx1"/>
                </a:solidFill>
                <a:latin typeface="Arial" panose="020B0604020202020204" pitchFamily="34" charset="0"/>
              </a:defRPr>
            </a:lvl2pPr>
            <a:lvl3pPr marL="1136650" indent="-225425">
              <a:defRPr>
                <a:solidFill>
                  <a:schemeClr val="tx1"/>
                </a:solidFill>
                <a:latin typeface="Arial" panose="020B0604020202020204" pitchFamily="34" charset="0"/>
              </a:defRPr>
            </a:lvl3pPr>
            <a:lvl4pPr marL="1592263" indent="-225425">
              <a:defRPr>
                <a:solidFill>
                  <a:schemeClr val="tx1"/>
                </a:solidFill>
                <a:latin typeface="Arial" panose="020B0604020202020204" pitchFamily="34" charset="0"/>
              </a:defRPr>
            </a:lvl4pPr>
            <a:lvl5pPr marL="2047875" indent="-225425">
              <a:defRPr>
                <a:solidFill>
                  <a:schemeClr val="tx1"/>
                </a:solidFill>
                <a:latin typeface="Arial" panose="020B0604020202020204" pitchFamily="34" charset="0"/>
              </a:defRPr>
            </a:lvl5pPr>
            <a:lvl6pPr marL="2505075" indent="-225425" eaLnBrk="0" fontAlgn="base" hangingPunct="0">
              <a:spcBef>
                <a:spcPct val="0"/>
              </a:spcBef>
              <a:spcAft>
                <a:spcPct val="0"/>
              </a:spcAft>
              <a:defRPr>
                <a:solidFill>
                  <a:schemeClr val="tx1"/>
                </a:solidFill>
                <a:latin typeface="Arial" panose="020B0604020202020204" pitchFamily="34" charset="0"/>
              </a:defRPr>
            </a:lvl6pPr>
            <a:lvl7pPr marL="2962275" indent="-225425" eaLnBrk="0" fontAlgn="base" hangingPunct="0">
              <a:spcBef>
                <a:spcPct val="0"/>
              </a:spcBef>
              <a:spcAft>
                <a:spcPct val="0"/>
              </a:spcAft>
              <a:defRPr>
                <a:solidFill>
                  <a:schemeClr val="tx1"/>
                </a:solidFill>
                <a:latin typeface="Arial" panose="020B0604020202020204" pitchFamily="34" charset="0"/>
              </a:defRPr>
            </a:lvl7pPr>
            <a:lvl8pPr marL="3419475" indent="-225425" eaLnBrk="0" fontAlgn="base" hangingPunct="0">
              <a:spcBef>
                <a:spcPct val="0"/>
              </a:spcBef>
              <a:spcAft>
                <a:spcPct val="0"/>
              </a:spcAft>
              <a:defRPr>
                <a:solidFill>
                  <a:schemeClr val="tx1"/>
                </a:solidFill>
                <a:latin typeface="Arial" panose="020B0604020202020204" pitchFamily="34" charset="0"/>
              </a:defRPr>
            </a:lvl8pPr>
            <a:lvl9pPr marL="3876675" indent="-225425" eaLnBrk="0" fontAlgn="base" hangingPunct="0">
              <a:spcBef>
                <a:spcPct val="0"/>
              </a:spcBef>
              <a:spcAft>
                <a:spcPct val="0"/>
              </a:spcAft>
              <a:defRPr>
                <a:solidFill>
                  <a:schemeClr val="tx1"/>
                </a:solidFill>
                <a:latin typeface="Arial" panose="020B0604020202020204" pitchFamily="34" charset="0"/>
              </a:defRPr>
            </a:lvl9pPr>
          </a:lstStyle>
          <a:p>
            <a:fld id="{F9AA0986-4BB0-4724-8530-FE4C088C6151}" type="slidenum">
              <a:rPr lang="en-US" altLang="en-US" smtClean="0">
                <a:latin typeface="Calibri" panose="020F0502020204030204" pitchFamily="34" charset="0"/>
              </a:rPr>
              <a:pPr/>
              <a:t>38</a:t>
            </a:fld>
            <a:endParaRPr lang="en-US" altLang="en-US">
              <a:latin typeface="Calibri" panose="020F050202020403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35424-B581-6AED-5C63-F0DD80576566}"/>
            </a:ext>
          </a:extLst>
        </p:cNvPr>
        <p:cNvGrpSpPr/>
        <p:nvPr/>
      </p:nvGrpSpPr>
      <p:grpSpPr>
        <a:xfrm>
          <a:off x="0" y="0"/>
          <a:ext cx="0" cy="0"/>
          <a:chOff x="0" y="0"/>
          <a:chExt cx="0" cy="0"/>
        </a:xfrm>
      </p:grpSpPr>
      <p:sp>
        <p:nvSpPr>
          <p:cNvPr id="188418" name="Slide Image Placeholder 1">
            <a:extLst>
              <a:ext uri="{FF2B5EF4-FFF2-40B4-BE49-F238E27FC236}">
                <a16:creationId xmlns:a16="http://schemas.microsoft.com/office/drawing/2014/main" id="{6013443B-1EAC-89C9-7512-4B36C572183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Notes Placeholder 2">
            <a:extLst>
              <a:ext uri="{FF2B5EF4-FFF2-40B4-BE49-F238E27FC236}">
                <a16:creationId xmlns:a16="http://schemas.microsoft.com/office/drawing/2014/main" id="{BE429053-233A-0CE7-FB00-CB2D5D9C956B}"/>
              </a:ext>
            </a:extLst>
          </p:cNvPr>
          <p:cNvSpPr>
            <a:spLocks noGrp="1"/>
          </p:cNvSpPr>
          <p:nvPr>
            <p:ph type="body" idx="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88420" name="Slide Number Placeholder 3">
            <a:extLst>
              <a:ext uri="{FF2B5EF4-FFF2-40B4-BE49-F238E27FC236}">
                <a16:creationId xmlns:a16="http://schemas.microsoft.com/office/drawing/2014/main" id="{882B84A8-1859-6534-D1B5-251DDFA5A92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8188" indent="-280988">
              <a:defRPr>
                <a:solidFill>
                  <a:schemeClr val="tx1"/>
                </a:solidFill>
                <a:latin typeface="Arial" panose="020B0604020202020204" pitchFamily="34" charset="0"/>
              </a:defRPr>
            </a:lvl2pPr>
            <a:lvl3pPr marL="1136650" indent="-225425">
              <a:defRPr>
                <a:solidFill>
                  <a:schemeClr val="tx1"/>
                </a:solidFill>
                <a:latin typeface="Arial" panose="020B0604020202020204" pitchFamily="34" charset="0"/>
              </a:defRPr>
            </a:lvl3pPr>
            <a:lvl4pPr marL="1592263" indent="-225425">
              <a:defRPr>
                <a:solidFill>
                  <a:schemeClr val="tx1"/>
                </a:solidFill>
                <a:latin typeface="Arial" panose="020B0604020202020204" pitchFamily="34" charset="0"/>
              </a:defRPr>
            </a:lvl4pPr>
            <a:lvl5pPr marL="2047875" indent="-225425">
              <a:defRPr>
                <a:solidFill>
                  <a:schemeClr val="tx1"/>
                </a:solidFill>
                <a:latin typeface="Arial" panose="020B0604020202020204" pitchFamily="34" charset="0"/>
              </a:defRPr>
            </a:lvl5pPr>
            <a:lvl6pPr marL="2505075" indent="-225425" eaLnBrk="0" fontAlgn="base" hangingPunct="0">
              <a:spcBef>
                <a:spcPct val="0"/>
              </a:spcBef>
              <a:spcAft>
                <a:spcPct val="0"/>
              </a:spcAft>
              <a:defRPr>
                <a:solidFill>
                  <a:schemeClr val="tx1"/>
                </a:solidFill>
                <a:latin typeface="Arial" panose="020B0604020202020204" pitchFamily="34" charset="0"/>
              </a:defRPr>
            </a:lvl6pPr>
            <a:lvl7pPr marL="2962275" indent="-225425" eaLnBrk="0" fontAlgn="base" hangingPunct="0">
              <a:spcBef>
                <a:spcPct val="0"/>
              </a:spcBef>
              <a:spcAft>
                <a:spcPct val="0"/>
              </a:spcAft>
              <a:defRPr>
                <a:solidFill>
                  <a:schemeClr val="tx1"/>
                </a:solidFill>
                <a:latin typeface="Arial" panose="020B0604020202020204" pitchFamily="34" charset="0"/>
              </a:defRPr>
            </a:lvl7pPr>
            <a:lvl8pPr marL="3419475" indent="-225425" eaLnBrk="0" fontAlgn="base" hangingPunct="0">
              <a:spcBef>
                <a:spcPct val="0"/>
              </a:spcBef>
              <a:spcAft>
                <a:spcPct val="0"/>
              </a:spcAft>
              <a:defRPr>
                <a:solidFill>
                  <a:schemeClr val="tx1"/>
                </a:solidFill>
                <a:latin typeface="Arial" panose="020B0604020202020204" pitchFamily="34" charset="0"/>
              </a:defRPr>
            </a:lvl8pPr>
            <a:lvl9pPr marL="3876675" indent="-225425" eaLnBrk="0" fontAlgn="base" hangingPunct="0">
              <a:spcBef>
                <a:spcPct val="0"/>
              </a:spcBef>
              <a:spcAft>
                <a:spcPct val="0"/>
              </a:spcAft>
              <a:defRPr>
                <a:solidFill>
                  <a:schemeClr val="tx1"/>
                </a:solidFill>
                <a:latin typeface="Arial" panose="020B0604020202020204" pitchFamily="34" charset="0"/>
              </a:defRPr>
            </a:lvl9pPr>
          </a:lstStyle>
          <a:p>
            <a:fld id="{F9AA0986-4BB0-4724-8530-FE4C088C6151}" type="slidenum">
              <a:rPr lang="en-US" altLang="en-US" smtClean="0">
                <a:latin typeface="Calibri" panose="020F0502020204030204" pitchFamily="34" charset="0"/>
              </a:rPr>
              <a:pPr/>
              <a:t>39</a:t>
            </a:fld>
            <a:endParaRPr lang="en-US" altLang="en-US">
              <a:latin typeface="Calibri" panose="020F0502020204030204" pitchFamily="34" charset="0"/>
            </a:endParaRPr>
          </a:p>
        </p:txBody>
      </p:sp>
    </p:spTree>
    <p:extLst>
      <p:ext uri="{BB962C8B-B14F-4D97-AF65-F5344CB8AC3E}">
        <p14:creationId xmlns:p14="http://schemas.microsoft.com/office/powerpoint/2010/main" val="5274783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59EF0-5C4F-E76E-27E7-E319D8882C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37F8BF-6BBD-EA37-550B-0DB82A1AB9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A7139E-E726-CBDD-193D-DB5E8ABE0909}"/>
              </a:ext>
            </a:extLst>
          </p:cNvPr>
          <p:cNvSpPr>
            <a:spLocks noGrp="1"/>
          </p:cNvSpPr>
          <p:nvPr>
            <p:ph type="body" idx="1"/>
          </p:nvPr>
        </p:nvSpPr>
        <p:spPr/>
        <p:txBody>
          <a:bodyPr/>
          <a:lstStyle/>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D4E8389B-07D1-0722-CE9E-53CBF632AAC1}"/>
              </a:ext>
            </a:extLst>
          </p:cNvPr>
          <p:cNvSpPr>
            <a:spLocks noGrp="1"/>
          </p:cNvSpPr>
          <p:nvPr>
            <p:ph type="sldNum" sz="quarter" idx="5"/>
          </p:nvPr>
        </p:nvSpPr>
        <p:spPr/>
        <p:txBody>
          <a:bodyPr/>
          <a:lstStyle/>
          <a:p>
            <a:fld id="{501BCF92-01D0-4DC7-BD33-29DB75A0C2C1}" type="slidenum">
              <a:rPr lang="en-US" smtClean="0"/>
              <a:t>40</a:t>
            </a:fld>
            <a:endParaRPr lang="en-US"/>
          </a:p>
        </p:txBody>
      </p:sp>
    </p:spTree>
    <p:extLst>
      <p:ext uri="{BB962C8B-B14F-4D97-AF65-F5344CB8AC3E}">
        <p14:creationId xmlns:p14="http://schemas.microsoft.com/office/powerpoint/2010/main" val="26819676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179114-2937-419B-3AF0-475C83A7D941}"/>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3" name="Rectangle 2">
            <a:extLst>
              <a:ext uri="{FF2B5EF4-FFF2-40B4-BE49-F238E27FC236}">
                <a16:creationId xmlns:a16="http://schemas.microsoft.com/office/drawing/2014/main" id="{A53DEA3F-9051-7591-3962-B65E70EF6991}"/>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4" name="Rectangle 3">
            <a:extLst>
              <a:ext uri="{FF2B5EF4-FFF2-40B4-BE49-F238E27FC236}">
                <a16:creationId xmlns:a16="http://schemas.microsoft.com/office/drawing/2014/main" id="{E2C3D801-3094-E24A-2887-29C47854051F}"/>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5" name="Date Placeholder 27">
            <a:extLst>
              <a:ext uri="{FF2B5EF4-FFF2-40B4-BE49-F238E27FC236}">
                <a16:creationId xmlns:a16="http://schemas.microsoft.com/office/drawing/2014/main" id="{03CF0DDE-82EB-86AA-D3D3-2D8858D91970}"/>
              </a:ext>
            </a:extLst>
          </p:cNvPr>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fld id="{237DD8CA-5219-40D4-8A1F-6E32E870FA70}" type="datetime1">
              <a:rPr lang="en-US"/>
              <a:pPr>
                <a:defRPr/>
              </a:pPr>
              <a:t>7/20/2026</a:t>
            </a:fld>
            <a:endParaRPr lang="en-US" dirty="0"/>
          </a:p>
        </p:txBody>
      </p:sp>
      <p:sp>
        <p:nvSpPr>
          <p:cNvPr id="6" name="Footer Placeholder 16">
            <a:extLst>
              <a:ext uri="{FF2B5EF4-FFF2-40B4-BE49-F238E27FC236}">
                <a16:creationId xmlns:a16="http://schemas.microsoft.com/office/drawing/2014/main" id="{4BB8AEA6-E209-BED7-75B5-FCCBD6A9EE65}"/>
              </a:ext>
            </a:extLst>
          </p:cNvPr>
          <p:cNvSpPr>
            <a:spLocks noGrp="1"/>
          </p:cNvSpPr>
          <p:nvPr>
            <p:ph type="ftr" sz="quarter" idx="11"/>
          </p:nvPr>
        </p:nvSpPr>
        <p:spPr>
          <a:xfrm>
            <a:off x="2085975" y="236538"/>
            <a:ext cx="5867400" cy="365125"/>
          </a:xfrm>
        </p:spPr>
        <p:txBody>
          <a:bodyPr/>
          <a:lstStyle>
            <a:lvl1pPr algn="r">
              <a:defRPr>
                <a:solidFill>
                  <a:srgbClr val="575F6D"/>
                </a:solidFill>
              </a:defRPr>
            </a:lvl1pPr>
          </a:lstStyle>
          <a:p>
            <a:pPr>
              <a:defRPr/>
            </a:pPr>
            <a:endParaRPr lang="en-US"/>
          </a:p>
        </p:txBody>
      </p:sp>
      <p:sp>
        <p:nvSpPr>
          <p:cNvPr id="7" name="Slide Number Placeholder 28">
            <a:extLst>
              <a:ext uri="{FF2B5EF4-FFF2-40B4-BE49-F238E27FC236}">
                <a16:creationId xmlns:a16="http://schemas.microsoft.com/office/drawing/2014/main" id="{8E6C9852-671D-CED4-55C4-B37B705BEB2C}"/>
              </a:ext>
            </a:extLst>
          </p:cNvPr>
          <p:cNvSpPr>
            <a:spLocks noGrp="1"/>
          </p:cNvSpPr>
          <p:nvPr>
            <p:ph type="sldNum" sz="quarter" idx="12"/>
          </p:nvPr>
        </p:nvSpPr>
        <p:spPr>
          <a:xfrm>
            <a:off x="8001000" y="228600"/>
            <a:ext cx="838200" cy="381000"/>
          </a:xfrm>
        </p:spPr>
        <p:txBody>
          <a:bodyPr/>
          <a:lstStyle>
            <a:lvl1pPr>
              <a:defRPr>
                <a:solidFill>
                  <a:srgbClr val="575F6D"/>
                </a:solidFill>
              </a:defRPr>
            </a:lvl1pPr>
          </a:lstStyle>
          <a:p>
            <a:pPr>
              <a:defRPr/>
            </a:pPr>
            <a:fld id="{E6F01245-BCC5-49E4-B14E-19EE10D66DA5}" type="slidenum">
              <a:rPr lang="en-US" altLang="en-US"/>
              <a:pPr>
                <a:defRPr/>
              </a:pPr>
              <a:t>‹#›</a:t>
            </a:fld>
            <a:endParaRPr lang="en-US" altLang="en-US"/>
          </a:p>
        </p:txBody>
      </p:sp>
    </p:spTree>
    <p:extLst>
      <p:ext uri="{BB962C8B-B14F-4D97-AF65-F5344CB8AC3E}">
        <p14:creationId xmlns:p14="http://schemas.microsoft.com/office/powerpoint/2010/main" val="178501428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50DE4C1-BFF1-4891-2FA6-521F93B8499B}"/>
              </a:ext>
            </a:extLst>
          </p:cNvPr>
          <p:cNvSpPr/>
          <p:nvPr userDrawn="1"/>
        </p:nvSpPr>
        <p:spPr>
          <a:xfrm>
            <a:off x="596900" y="1282700"/>
            <a:ext cx="8547100" cy="233363"/>
          </a:xfrm>
          <a:prstGeom prst="rect">
            <a:avLst/>
          </a:prstGeom>
          <a:solidFill>
            <a:srgbClr val="17244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 name="Title 1"/>
          <p:cNvSpPr>
            <a:spLocks noGrp="1"/>
          </p:cNvSpPr>
          <p:nvPr>
            <p:ph type="title"/>
          </p:nvPr>
        </p:nvSpPr>
        <p:spPr>
          <a:xfrm>
            <a:off x="612648" y="228600"/>
            <a:ext cx="8153400" cy="990600"/>
          </a:xfrm>
        </p:spPr>
        <p:txBody>
          <a:bodyPr/>
          <a:lstStyle/>
          <a:p>
            <a:r>
              <a:rPr lang="en-US"/>
              <a:t>Click to edit Master title style</a:t>
            </a:r>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C30EAABA-7899-AC4C-8197-45A29C200F83}"/>
              </a:ext>
            </a:extLst>
          </p:cNvPr>
          <p:cNvSpPr>
            <a:spLocks noGrp="1"/>
          </p:cNvSpPr>
          <p:nvPr>
            <p:ph type="dt" sz="half" idx="10"/>
          </p:nvPr>
        </p:nvSpPr>
        <p:spPr/>
        <p:txBody>
          <a:bodyPr/>
          <a:lstStyle>
            <a:lvl1pPr>
              <a:defRPr/>
            </a:lvl1pPr>
          </a:lstStyle>
          <a:p>
            <a:pPr>
              <a:defRPr/>
            </a:pPr>
            <a:fld id="{DE1ECA75-F1CA-4BF1-9F23-7E2ADA753481}" type="datetime1">
              <a:rPr lang="en-US"/>
              <a:pPr>
                <a:defRPr/>
              </a:pPr>
              <a:t>7/20/2026</a:t>
            </a:fld>
            <a:endParaRPr lang="en-US" dirty="0"/>
          </a:p>
        </p:txBody>
      </p:sp>
      <p:sp>
        <p:nvSpPr>
          <p:cNvPr id="5" name="Footer Placeholder 2">
            <a:extLst>
              <a:ext uri="{FF2B5EF4-FFF2-40B4-BE49-F238E27FC236}">
                <a16:creationId xmlns:a16="http://schemas.microsoft.com/office/drawing/2014/main" id="{89923E84-38CD-7B4A-1F00-071120FE4D0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49EA2CF2-A4A1-660B-79C6-96203624BB57}"/>
              </a:ext>
            </a:extLst>
          </p:cNvPr>
          <p:cNvSpPr>
            <a:spLocks noGrp="1"/>
          </p:cNvSpPr>
          <p:nvPr>
            <p:ph type="sldNum" sz="quarter" idx="12"/>
          </p:nvPr>
        </p:nvSpPr>
        <p:spPr>
          <a:solidFill>
            <a:srgbClr val="43BDAC"/>
          </a:solidFill>
        </p:spPr>
        <p:txBody>
          <a:bodyPr/>
          <a:lstStyle>
            <a:lvl1pPr>
              <a:defRPr/>
            </a:lvl1pPr>
          </a:lstStyle>
          <a:p>
            <a:pPr>
              <a:defRPr/>
            </a:pPr>
            <a:fld id="{046AAF78-1B52-451B-8B05-E9933E4C8845}" type="slidenum">
              <a:rPr lang="en-US" altLang="en-US"/>
              <a:pPr>
                <a:defRPr/>
              </a:pPr>
              <a:t>‹#›</a:t>
            </a:fld>
            <a:endParaRPr lang="en-US" altLang="en-US"/>
          </a:p>
        </p:txBody>
      </p:sp>
    </p:spTree>
    <p:extLst>
      <p:ext uri="{BB962C8B-B14F-4D97-AF65-F5344CB8AC3E}">
        <p14:creationId xmlns:p14="http://schemas.microsoft.com/office/powerpoint/2010/main" val="1635947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6404C8C-2513-A8D9-FDBB-2D6F66B923CD}"/>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5" name="Rectangle 4">
            <a:extLst>
              <a:ext uri="{FF2B5EF4-FFF2-40B4-BE49-F238E27FC236}">
                <a16:creationId xmlns:a16="http://schemas.microsoft.com/office/drawing/2014/main" id="{47482D77-742B-A4F8-A563-18EC30DDF682}"/>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6" name="Rectangle 5">
            <a:extLst>
              <a:ext uri="{FF2B5EF4-FFF2-40B4-BE49-F238E27FC236}">
                <a16:creationId xmlns:a16="http://schemas.microsoft.com/office/drawing/2014/main" id="{18E708B0-3654-2DDF-EB3B-287CC3C78A3A}"/>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p>
        </p:txBody>
      </p:sp>
      <p:sp>
        <p:nvSpPr>
          <p:cNvPr id="7" name="Date Placeholder 11">
            <a:extLst>
              <a:ext uri="{FF2B5EF4-FFF2-40B4-BE49-F238E27FC236}">
                <a16:creationId xmlns:a16="http://schemas.microsoft.com/office/drawing/2014/main" id="{EA2BB9D9-0409-D111-D0D2-B809E178DDB4}"/>
              </a:ext>
            </a:extLst>
          </p:cNvPr>
          <p:cNvSpPr>
            <a:spLocks noGrp="1"/>
          </p:cNvSpPr>
          <p:nvPr>
            <p:ph type="dt" sz="half" idx="10"/>
          </p:nvPr>
        </p:nvSpPr>
        <p:spPr/>
        <p:txBody>
          <a:bodyPr/>
          <a:lstStyle>
            <a:lvl1pPr>
              <a:defRPr/>
            </a:lvl1pPr>
          </a:lstStyle>
          <a:p>
            <a:pPr>
              <a:defRPr/>
            </a:pPr>
            <a:fld id="{EFC7C3B5-1199-47CC-A701-AE61D6B97A4A}" type="datetime1">
              <a:rPr lang="en-US"/>
              <a:pPr>
                <a:defRPr/>
              </a:pPr>
              <a:t>7/20/2026</a:t>
            </a:fld>
            <a:endParaRPr lang="en-US" dirty="0"/>
          </a:p>
        </p:txBody>
      </p:sp>
      <p:sp>
        <p:nvSpPr>
          <p:cNvPr id="8" name="Slide Number Placeholder 12">
            <a:extLst>
              <a:ext uri="{FF2B5EF4-FFF2-40B4-BE49-F238E27FC236}">
                <a16:creationId xmlns:a16="http://schemas.microsoft.com/office/drawing/2014/main" id="{89D66C1A-D4FA-D742-CB37-4B60F3877377}"/>
              </a:ext>
            </a:extLst>
          </p:cNvPr>
          <p:cNvSpPr>
            <a:spLocks noGrp="1"/>
          </p:cNvSpPr>
          <p:nvPr>
            <p:ph type="sldNum" sz="quarter" idx="11"/>
          </p:nvPr>
        </p:nvSpPr>
        <p:spPr>
          <a:xfrm>
            <a:off x="0" y="1752600"/>
            <a:ext cx="1295400" cy="701675"/>
          </a:xfrm>
        </p:spPr>
        <p:txBody>
          <a:bodyPr>
            <a:noAutofit/>
          </a:bodyPr>
          <a:lstStyle>
            <a:lvl1pPr>
              <a:defRPr sz="2400"/>
            </a:lvl1pPr>
          </a:lstStyle>
          <a:p>
            <a:pPr>
              <a:defRPr/>
            </a:pPr>
            <a:fld id="{737835C7-7E48-40CB-9DAA-CDAC2CE8370B}"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86C5C760-E4D1-19A2-6FB1-341C6639DB6B}"/>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83926564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7">
            <a:extLst>
              <a:ext uri="{FF2B5EF4-FFF2-40B4-BE49-F238E27FC236}">
                <a16:creationId xmlns:a16="http://schemas.microsoft.com/office/drawing/2014/main" id="{E0E809D7-A45D-0712-534D-9209D7D86D02}"/>
              </a:ext>
            </a:extLst>
          </p:cNvPr>
          <p:cNvSpPr>
            <a:spLocks noGrp="1"/>
          </p:cNvSpPr>
          <p:nvPr>
            <p:ph type="dt" sz="half" idx="10"/>
          </p:nvPr>
        </p:nvSpPr>
        <p:spPr/>
        <p:txBody>
          <a:bodyPr rtlCol="0"/>
          <a:lstStyle>
            <a:lvl1pPr>
              <a:defRPr/>
            </a:lvl1pPr>
          </a:lstStyle>
          <a:p>
            <a:pPr>
              <a:defRPr/>
            </a:pPr>
            <a:fld id="{4160F531-0EF7-4628-AA53-13156BE8D4F2}" type="datetime1">
              <a:rPr lang="en-US"/>
              <a:pPr>
                <a:defRPr/>
              </a:pPr>
              <a:t>7/20/2026</a:t>
            </a:fld>
            <a:endParaRPr lang="en-US" dirty="0"/>
          </a:p>
        </p:txBody>
      </p:sp>
      <p:sp>
        <p:nvSpPr>
          <p:cNvPr id="4" name="Slide Number Placeholder 9">
            <a:extLst>
              <a:ext uri="{FF2B5EF4-FFF2-40B4-BE49-F238E27FC236}">
                <a16:creationId xmlns:a16="http://schemas.microsoft.com/office/drawing/2014/main" id="{4874CAB0-E51A-77D1-8CB6-5BE5947F25CC}"/>
              </a:ext>
            </a:extLst>
          </p:cNvPr>
          <p:cNvSpPr>
            <a:spLocks noGrp="1"/>
          </p:cNvSpPr>
          <p:nvPr>
            <p:ph type="sldNum" sz="quarter" idx="11"/>
          </p:nvPr>
        </p:nvSpPr>
        <p:spPr/>
        <p:txBody>
          <a:bodyPr/>
          <a:lstStyle>
            <a:lvl1pPr>
              <a:defRPr/>
            </a:lvl1pPr>
          </a:lstStyle>
          <a:p>
            <a:pPr>
              <a:defRPr/>
            </a:pPr>
            <a:fld id="{0B8E7B90-7BB7-4770-AEA8-63FAEA87754C}" type="slidenum">
              <a:rPr lang="en-US" altLang="en-US"/>
              <a:pPr>
                <a:defRPr/>
              </a:pPr>
              <a:t>‹#›</a:t>
            </a:fld>
            <a:endParaRPr lang="en-US" altLang="en-US"/>
          </a:p>
        </p:txBody>
      </p:sp>
      <p:sp>
        <p:nvSpPr>
          <p:cNvPr id="5" name="Footer Placeholder 11">
            <a:extLst>
              <a:ext uri="{FF2B5EF4-FFF2-40B4-BE49-F238E27FC236}">
                <a16:creationId xmlns:a16="http://schemas.microsoft.com/office/drawing/2014/main" id="{7EE34EBC-02B0-C83E-A1AB-17164D6404FD}"/>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1590142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3" name="Date Placeholder 9">
            <a:extLst>
              <a:ext uri="{FF2B5EF4-FFF2-40B4-BE49-F238E27FC236}">
                <a16:creationId xmlns:a16="http://schemas.microsoft.com/office/drawing/2014/main" id="{0A730609-ED44-ACD2-A2E7-6C7F3BB94658}"/>
              </a:ext>
            </a:extLst>
          </p:cNvPr>
          <p:cNvSpPr>
            <a:spLocks noGrp="1"/>
          </p:cNvSpPr>
          <p:nvPr>
            <p:ph type="dt" sz="half" idx="10"/>
          </p:nvPr>
        </p:nvSpPr>
        <p:spPr/>
        <p:txBody>
          <a:bodyPr rtlCol="0"/>
          <a:lstStyle>
            <a:lvl1pPr>
              <a:defRPr/>
            </a:lvl1pPr>
          </a:lstStyle>
          <a:p>
            <a:pPr>
              <a:defRPr/>
            </a:pPr>
            <a:fld id="{E8ED60F9-DFE1-4EEB-817D-2913C3F37C22}" type="datetime1">
              <a:rPr lang="en-US"/>
              <a:pPr>
                <a:defRPr/>
              </a:pPr>
              <a:t>7/20/2026</a:t>
            </a:fld>
            <a:endParaRPr lang="en-US" dirty="0"/>
          </a:p>
        </p:txBody>
      </p:sp>
      <p:sp>
        <p:nvSpPr>
          <p:cNvPr id="4" name="Slide Number Placeholder 11">
            <a:extLst>
              <a:ext uri="{FF2B5EF4-FFF2-40B4-BE49-F238E27FC236}">
                <a16:creationId xmlns:a16="http://schemas.microsoft.com/office/drawing/2014/main" id="{660E45C4-9E03-B1CE-8210-BAED3F6E4EA3}"/>
              </a:ext>
            </a:extLst>
          </p:cNvPr>
          <p:cNvSpPr>
            <a:spLocks noGrp="1"/>
          </p:cNvSpPr>
          <p:nvPr>
            <p:ph type="sldNum" sz="quarter" idx="11"/>
          </p:nvPr>
        </p:nvSpPr>
        <p:spPr/>
        <p:txBody>
          <a:bodyPr/>
          <a:lstStyle>
            <a:lvl1pPr>
              <a:defRPr/>
            </a:lvl1pPr>
          </a:lstStyle>
          <a:p>
            <a:pPr>
              <a:defRPr/>
            </a:pPr>
            <a:fld id="{53D53118-BAD5-4E2A-81CF-5D76613AAC12}" type="slidenum">
              <a:rPr lang="en-US" altLang="en-US"/>
              <a:pPr>
                <a:defRPr/>
              </a:pPr>
              <a:t>‹#›</a:t>
            </a:fld>
            <a:endParaRPr lang="en-US" altLang="en-US"/>
          </a:p>
        </p:txBody>
      </p:sp>
      <p:sp>
        <p:nvSpPr>
          <p:cNvPr id="5" name="Footer Placeholder 13">
            <a:extLst>
              <a:ext uri="{FF2B5EF4-FFF2-40B4-BE49-F238E27FC236}">
                <a16:creationId xmlns:a16="http://schemas.microsoft.com/office/drawing/2014/main" id="{84C96244-7F30-27BE-7B82-FE84922C0C7C}"/>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1784583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D7DA9B89-E7A8-72B3-AF04-57C2A79F9955}"/>
              </a:ext>
            </a:extLst>
          </p:cNvPr>
          <p:cNvSpPr>
            <a:spLocks noGrp="1"/>
          </p:cNvSpPr>
          <p:nvPr>
            <p:ph type="dt" sz="half" idx="10"/>
          </p:nvPr>
        </p:nvSpPr>
        <p:spPr/>
        <p:txBody>
          <a:bodyPr/>
          <a:lstStyle>
            <a:lvl1pPr>
              <a:defRPr/>
            </a:lvl1pPr>
          </a:lstStyle>
          <a:p>
            <a:pPr>
              <a:defRPr/>
            </a:pPr>
            <a:fld id="{69829E0E-1876-4E14-BCE1-7FE90FF96731}" type="datetime1">
              <a:rPr lang="en-US"/>
              <a:pPr>
                <a:defRPr/>
              </a:pPr>
              <a:t>7/20/2026</a:t>
            </a:fld>
            <a:endParaRPr lang="en-US" dirty="0"/>
          </a:p>
        </p:txBody>
      </p:sp>
      <p:sp>
        <p:nvSpPr>
          <p:cNvPr id="4" name="Footer Placeholder 2">
            <a:extLst>
              <a:ext uri="{FF2B5EF4-FFF2-40B4-BE49-F238E27FC236}">
                <a16:creationId xmlns:a16="http://schemas.microsoft.com/office/drawing/2014/main" id="{5638C950-378F-F999-2526-9D0C2036A278}"/>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a16="http://schemas.microsoft.com/office/drawing/2014/main" id="{4627A31A-9464-AB7F-55FF-E5FD26050DAB}"/>
              </a:ext>
            </a:extLst>
          </p:cNvPr>
          <p:cNvSpPr>
            <a:spLocks noGrp="1"/>
          </p:cNvSpPr>
          <p:nvPr>
            <p:ph type="sldNum" sz="quarter" idx="12"/>
          </p:nvPr>
        </p:nvSpPr>
        <p:spPr/>
        <p:txBody>
          <a:bodyPr/>
          <a:lstStyle>
            <a:lvl1pPr>
              <a:defRPr/>
            </a:lvl1pPr>
          </a:lstStyle>
          <a:p>
            <a:pPr>
              <a:defRPr/>
            </a:pPr>
            <a:fld id="{63DE63DB-7A39-469F-98D1-BF7DD7490A2D}" type="slidenum">
              <a:rPr lang="en-US" altLang="en-US"/>
              <a:pPr>
                <a:defRPr/>
              </a:pPr>
              <a:t>‹#›</a:t>
            </a:fld>
            <a:endParaRPr lang="en-US" altLang="en-US"/>
          </a:p>
        </p:txBody>
      </p:sp>
    </p:spTree>
    <p:extLst>
      <p:ext uri="{BB962C8B-B14F-4D97-AF65-F5344CB8AC3E}">
        <p14:creationId xmlns:p14="http://schemas.microsoft.com/office/powerpoint/2010/main" val="1145130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C83B00-A2CC-3D3B-3776-0CE585DD66D5}"/>
              </a:ext>
            </a:extLst>
          </p:cNvPr>
          <p:cNvSpPr/>
          <p:nvPr userDrawn="1"/>
        </p:nvSpPr>
        <p:spPr>
          <a:xfrm>
            <a:off x="592138" y="1282700"/>
            <a:ext cx="8547100" cy="233363"/>
          </a:xfrm>
          <a:prstGeom prst="rect">
            <a:avLst/>
          </a:prstGeom>
          <a:solidFill>
            <a:srgbClr val="17244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3" name="Date Placeholder 1">
            <a:extLst>
              <a:ext uri="{FF2B5EF4-FFF2-40B4-BE49-F238E27FC236}">
                <a16:creationId xmlns:a16="http://schemas.microsoft.com/office/drawing/2014/main" id="{FA904E9D-8826-8CDB-B10C-315BDF285016}"/>
              </a:ext>
            </a:extLst>
          </p:cNvPr>
          <p:cNvSpPr>
            <a:spLocks noGrp="1"/>
          </p:cNvSpPr>
          <p:nvPr>
            <p:ph type="dt" sz="half" idx="10"/>
          </p:nvPr>
        </p:nvSpPr>
        <p:spPr/>
        <p:txBody>
          <a:bodyPr/>
          <a:lstStyle>
            <a:lvl1pPr>
              <a:defRPr/>
            </a:lvl1pPr>
          </a:lstStyle>
          <a:p>
            <a:pPr>
              <a:defRPr/>
            </a:pPr>
            <a:fld id="{9F902A6A-BBE2-41E6-89A9-5EE0533D8C47}" type="datetime1">
              <a:rPr lang="en-US"/>
              <a:pPr>
                <a:defRPr/>
              </a:pPr>
              <a:t>7/20/2026</a:t>
            </a:fld>
            <a:endParaRPr lang="en-US" dirty="0"/>
          </a:p>
        </p:txBody>
      </p:sp>
      <p:sp>
        <p:nvSpPr>
          <p:cNvPr id="4" name="Footer Placeholder 2">
            <a:extLst>
              <a:ext uri="{FF2B5EF4-FFF2-40B4-BE49-F238E27FC236}">
                <a16:creationId xmlns:a16="http://schemas.microsoft.com/office/drawing/2014/main" id="{1EE95729-8262-B82F-4B69-0E0DA047D048}"/>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3">
            <a:extLst>
              <a:ext uri="{FF2B5EF4-FFF2-40B4-BE49-F238E27FC236}">
                <a16:creationId xmlns:a16="http://schemas.microsoft.com/office/drawing/2014/main" id="{BCA2BF56-422D-DD90-622A-AA90C74B73A7}"/>
              </a:ext>
            </a:extLst>
          </p:cNvPr>
          <p:cNvSpPr>
            <a:spLocks noGrp="1"/>
          </p:cNvSpPr>
          <p:nvPr>
            <p:ph type="sldNum" sz="quarter" idx="12"/>
          </p:nvPr>
        </p:nvSpPr>
        <p:spPr>
          <a:xfrm>
            <a:off x="0" y="6248400"/>
            <a:ext cx="533400" cy="381000"/>
          </a:xfrm>
        </p:spPr>
        <p:txBody>
          <a:bodyPr/>
          <a:lstStyle>
            <a:lvl1pPr>
              <a:defRPr>
                <a:solidFill>
                  <a:srgbClr val="575F6D"/>
                </a:solidFill>
              </a:defRPr>
            </a:lvl1pPr>
          </a:lstStyle>
          <a:p>
            <a:pPr>
              <a:defRPr/>
            </a:pPr>
            <a:fld id="{C7AF4D3F-D2F7-4062-BFDF-993DFAAC3E4D}" type="slidenum">
              <a:rPr lang="en-US" altLang="en-US"/>
              <a:pPr>
                <a:defRPr/>
              </a:pPr>
              <a:t>‹#›</a:t>
            </a:fld>
            <a:endParaRPr lang="en-US" altLang="en-US"/>
          </a:p>
        </p:txBody>
      </p:sp>
    </p:spTree>
    <p:extLst>
      <p:ext uri="{BB962C8B-B14F-4D97-AF65-F5344CB8AC3E}">
        <p14:creationId xmlns:p14="http://schemas.microsoft.com/office/powerpoint/2010/main" val="3865655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A9BA8300-DDA7-D0E8-B9BB-B682D66B2C9B}"/>
              </a:ext>
            </a:extLst>
          </p:cNvPr>
          <p:cNvSpPr>
            <a:spLocks noGrp="1"/>
          </p:cNvSpPr>
          <p:nvPr>
            <p:ph type="dt" sz="half" idx="10"/>
          </p:nvPr>
        </p:nvSpPr>
        <p:spPr/>
        <p:txBody>
          <a:bodyPr/>
          <a:lstStyle>
            <a:lvl1pPr>
              <a:defRPr/>
            </a:lvl1pPr>
          </a:lstStyle>
          <a:p>
            <a:pPr>
              <a:defRPr/>
            </a:pPr>
            <a:fld id="{210B3DA2-BA63-4E69-860F-E38FAE56BCF2}" type="datetime1">
              <a:rPr lang="en-US"/>
              <a:pPr>
                <a:defRPr/>
              </a:pPr>
              <a:t>7/20/2026</a:t>
            </a:fld>
            <a:endParaRPr lang="en-US" dirty="0"/>
          </a:p>
        </p:txBody>
      </p:sp>
      <p:sp>
        <p:nvSpPr>
          <p:cNvPr id="4" name="Footer Placeholder 2">
            <a:extLst>
              <a:ext uri="{FF2B5EF4-FFF2-40B4-BE49-F238E27FC236}">
                <a16:creationId xmlns:a16="http://schemas.microsoft.com/office/drawing/2014/main" id="{31562C13-00C1-2805-425A-BBFE692AF6CC}"/>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a16="http://schemas.microsoft.com/office/drawing/2014/main" id="{4A744690-B5CF-FF95-0469-3607CBEB873D}"/>
              </a:ext>
            </a:extLst>
          </p:cNvPr>
          <p:cNvSpPr>
            <a:spLocks noGrp="1"/>
          </p:cNvSpPr>
          <p:nvPr>
            <p:ph type="sldNum" sz="quarter" idx="12"/>
          </p:nvPr>
        </p:nvSpPr>
        <p:spPr/>
        <p:txBody>
          <a:bodyPr/>
          <a:lstStyle>
            <a:lvl1pPr>
              <a:defRPr/>
            </a:lvl1pPr>
          </a:lstStyle>
          <a:p>
            <a:pPr>
              <a:defRPr/>
            </a:pPr>
            <a:fld id="{870D55C3-B783-41B6-80E2-454C6D67D8CE}" type="slidenum">
              <a:rPr lang="en-US" altLang="en-US"/>
              <a:pPr>
                <a:defRPr/>
              </a:pPr>
              <a:t>‹#›</a:t>
            </a:fld>
            <a:endParaRPr lang="en-US" altLang="en-US"/>
          </a:p>
        </p:txBody>
      </p:sp>
    </p:spTree>
    <p:extLst>
      <p:ext uri="{BB962C8B-B14F-4D97-AF65-F5344CB8AC3E}">
        <p14:creationId xmlns:p14="http://schemas.microsoft.com/office/powerpoint/2010/main" val="3154928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C079984C-406A-C25A-D4A8-D7389E8A6004}"/>
              </a:ext>
            </a:extLst>
          </p:cNvPr>
          <p:cNvSpPr>
            <a:spLocks noGrp="1"/>
          </p:cNvSpPr>
          <p:nvPr>
            <p:ph type="dt" sz="half" idx="10"/>
          </p:nvPr>
        </p:nvSpPr>
        <p:spPr/>
        <p:txBody>
          <a:bodyPr/>
          <a:lstStyle>
            <a:lvl1pPr>
              <a:defRPr/>
            </a:lvl1pPr>
          </a:lstStyle>
          <a:p>
            <a:pPr>
              <a:defRPr/>
            </a:pPr>
            <a:fld id="{1F19B152-596B-444E-A8DB-9E92F474BF1A}" type="datetime1">
              <a:rPr lang="en-US"/>
              <a:pPr>
                <a:defRPr/>
              </a:pPr>
              <a:t>7/20/2026</a:t>
            </a:fld>
            <a:endParaRPr lang="en-US" dirty="0"/>
          </a:p>
        </p:txBody>
      </p:sp>
      <p:sp>
        <p:nvSpPr>
          <p:cNvPr id="5" name="Footer Placeholder 2">
            <a:extLst>
              <a:ext uri="{FF2B5EF4-FFF2-40B4-BE49-F238E27FC236}">
                <a16:creationId xmlns:a16="http://schemas.microsoft.com/office/drawing/2014/main" id="{7A16C02B-0D39-6BFD-5FA6-DB8642BEB2C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C18FE80C-6EAD-EF8D-CF31-A7BCEA6E363C}"/>
              </a:ext>
            </a:extLst>
          </p:cNvPr>
          <p:cNvSpPr>
            <a:spLocks noGrp="1"/>
          </p:cNvSpPr>
          <p:nvPr>
            <p:ph type="sldNum" sz="quarter" idx="12"/>
          </p:nvPr>
        </p:nvSpPr>
        <p:spPr/>
        <p:txBody>
          <a:bodyPr/>
          <a:lstStyle>
            <a:lvl1pPr>
              <a:defRPr/>
            </a:lvl1pPr>
          </a:lstStyle>
          <a:p>
            <a:pPr>
              <a:defRPr/>
            </a:pPr>
            <a:fld id="{CB7D0B7B-D434-48CE-B19D-FB89E2F19B8C}" type="slidenum">
              <a:rPr lang="en-US" altLang="en-US"/>
              <a:pPr>
                <a:defRPr/>
              </a:pPr>
              <a:t>‹#›</a:t>
            </a:fld>
            <a:endParaRPr lang="en-US" altLang="en-US"/>
          </a:p>
        </p:txBody>
      </p:sp>
    </p:spTree>
    <p:extLst>
      <p:ext uri="{BB962C8B-B14F-4D97-AF65-F5344CB8AC3E}">
        <p14:creationId xmlns:p14="http://schemas.microsoft.com/office/powerpoint/2010/main" val="2646254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19C7750-CF45-621D-73C3-CE0C0D5CADD3}"/>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6" name="Rectangle 5">
            <a:extLst>
              <a:ext uri="{FF2B5EF4-FFF2-40B4-BE49-F238E27FC236}">
                <a16:creationId xmlns:a16="http://schemas.microsoft.com/office/drawing/2014/main" id="{126EBC0B-A2A2-73F5-EB89-51C7D5EDD009}"/>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7" name="Rectangle 6">
            <a:extLst>
              <a:ext uri="{FF2B5EF4-FFF2-40B4-BE49-F238E27FC236}">
                <a16:creationId xmlns:a16="http://schemas.microsoft.com/office/drawing/2014/main" id="{84572ABA-C031-30F4-8496-FE075034B155}"/>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8" name="Rectangle 7">
            <a:extLst>
              <a:ext uri="{FF2B5EF4-FFF2-40B4-BE49-F238E27FC236}">
                <a16:creationId xmlns:a16="http://schemas.microsoft.com/office/drawing/2014/main" id="{A0B4C6C1-359F-032D-669B-78983A7739D7}"/>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dirty="0"/>
              <a:t>Click icon to add picture</a:t>
            </a:r>
          </a:p>
        </p:txBody>
      </p:sp>
      <p:sp>
        <p:nvSpPr>
          <p:cNvPr id="9" name="Date Placeholder 11">
            <a:extLst>
              <a:ext uri="{FF2B5EF4-FFF2-40B4-BE49-F238E27FC236}">
                <a16:creationId xmlns:a16="http://schemas.microsoft.com/office/drawing/2014/main" id="{E581C13F-EAB1-9908-1B6E-14226331CB0E}"/>
              </a:ext>
            </a:extLst>
          </p:cNvPr>
          <p:cNvSpPr>
            <a:spLocks noGrp="1"/>
          </p:cNvSpPr>
          <p:nvPr>
            <p:ph type="dt" sz="half" idx="10"/>
          </p:nvPr>
        </p:nvSpPr>
        <p:spPr>
          <a:xfrm>
            <a:off x="6248400" y="6248400"/>
            <a:ext cx="2667000" cy="365125"/>
          </a:xfrm>
        </p:spPr>
        <p:txBody>
          <a:bodyPr rtlCol="0"/>
          <a:lstStyle>
            <a:lvl1pPr>
              <a:defRPr/>
            </a:lvl1pPr>
          </a:lstStyle>
          <a:p>
            <a:pPr>
              <a:defRPr/>
            </a:pPr>
            <a:fld id="{264EA46E-1317-4DEB-8BB6-DB5C80A95440}" type="datetime1">
              <a:rPr lang="en-US"/>
              <a:pPr>
                <a:defRPr/>
              </a:pPr>
              <a:t>7/20/2026</a:t>
            </a:fld>
            <a:endParaRPr lang="en-US" dirty="0"/>
          </a:p>
        </p:txBody>
      </p:sp>
      <p:sp>
        <p:nvSpPr>
          <p:cNvPr id="10" name="Slide Number Placeholder 12">
            <a:extLst>
              <a:ext uri="{FF2B5EF4-FFF2-40B4-BE49-F238E27FC236}">
                <a16:creationId xmlns:a16="http://schemas.microsoft.com/office/drawing/2014/main" id="{9367935F-ECA8-6C89-85E7-0E4D861408B4}"/>
              </a:ext>
            </a:extLst>
          </p:cNvPr>
          <p:cNvSpPr>
            <a:spLocks noGrp="1"/>
          </p:cNvSpPr>
          <p:nvPr>
            <p:ph type="sldNum" sz="quarter" idx="11"/>
          </p:nvPr>
        </p:nvSpPr>
        <p:spPr>
          <a:xfrm>
            <a:off x="0" y="4667250"/>
            <a:ext cx="1447800" cy="663575"/>
          </a:xfrm>
        </p:spPr>
        <p:txBody>
          <a:bodyPr/>
          <a:lstStyle>
            <a:lvl1pPr>
              <a:defRPr sz="2800"/>
            </a:lvl1pPr>
          </a:lstStyle>
          <a:p>
            <a:pPr>
              <a:defRPr/>
            </a:pPr>
            <a:fld id="{A77CE235-62E2-4ED8-B55B-27BA9C1B5630}"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E0D78B7B-2E06-5B06-2199-0AD4EC7ADF7A}"/>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3485666658"/>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B7117488-B73E-B726-0FA2-E462393F6B42}"/>
              </a:ext>
            </a:extLst>
          </p:cNvPr>
          <p:cNvSpPr>
            <a:spLocks noGrp="1"/>
          </p:cNvSpPr>
          <p:nvPr>
            <p:ph type="dt" sz="half" idx="10"/>
          </p:nvPr>
        </p:nvSpPr>
        <p:spPr/>
        <p:txBody>
          <a:bodyPr/>
          <a:lstStyle>
            <a:lvl1pPr>
              <a:defRPr/>
            </a:lvl1pPr>
          </a:lstStyle>
          <a:p>
            <a:pPr>
              <a:defRPr/>
            </a:pPr>
            <a:fld id="{A255586F-1BE0-49EE-8F19-99B8D2CB420C}" type="datetime1">
              <a:rPr lang="en-US"/>
              <a:pPr>
                <a:defRPr/>
              </a:pPr>
              <a:t>7/20/2026</a:t>
            </a:fld>
            <a:endParaRPr lang="en-US" dirty="0"/>
          </a:p>
        </p:txBody>
      </p:sp>
      <p:sp>
        <p:nvSpPr>
          <p:cNvPr id="5" name="Footer Placeholder 2">
            <a:extLst>
              <a:ext uri="{FF2B5EF4-FFF2-40B4-BE49-F238E27FC236}">
                <a16:creationId xmlns:a16="http://schemas.microsoft.com/office/drawing/2014/main" id="{9A9C1E04-0199-B2DF-7B49-D72A84FF6F7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992C3C19-C796-CA67-BCE4-F8A0F81B7750}"/>
              </a:ext>
            </a:extLst>
          </p:cNvPr>
          <p:cNvSpPr>
            <a:spLocks noGrp="1"/>
          </p:cNvSpPr>
          <p:nvPr>
            <p:ph type="sldNum" sz="quarter" idx="12"/>
          </p:nvPr>
        </p:nvSpPr>
        <p:spPr/>
        <p:txBody>
          <a:bodyPr/>
          <a:lstStyle>
            <a:lvl1pPr>
              <a:defRPr/>
            </a:lvl1pPr>
          </a:lstStyle>
          <a:p>
            <a:pPr>
              <a:defRPr/>
            </a:pPr>
            <a:fld id="{023BCFFC-09EB-427E-B748-0F7BA1A1924E}" type="slidenum">
              <a:rPr lang="en-US" altLang="en-US"/>
              <a:pPr>
                <a:defRPr/>
              </a:pPr>
              <a:t>‹#›</a:t>
            </a:fld>
            <a:endParaRPr lang="en-US" altLang="en-US"/>
          </a:p>
        </p:txBody>
      </p:sp>
    </p:spTree>
    <p:extLst>
      <p:ext uri="{BB962C8B-B14F-4D97-AF65-F5344CB8AC3E}">
        <p14:creationId xmlns:p14="http://schemas.microsoft.com/office/powerpoint/2010/main" val="27935407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9AD0970-FD88-33ED-7B0F-DFE98808F583}"/>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5" name="Rectangle 4">
            <a:extLst>
              <a:ext uri="{FF2B5EF4-FFF2-40B4-BE49-F238E27FC236}">
                <a16:creationId xmlns:a16="http://schemas.microsoft.com/office/drawing/2014/main" id="{8BD11294-00EA-E1F7-627A-2DF1380DD9E4}"/>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6" name="Rectangle 5">
            <a:extLst>
              <a:ext uri="{FF2B5EF4-FFF2-40B4-BE49-F238E27FC236}">
                <a16:creationId xmlns:a16="http://schemas.microsoft.com/office/drawing/2014/main" id="{E59442FA-1CF0-E523-BCA8-CA9ED23A7269}"/>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4823365F-48D7-CC03-C3FE-7926F309A632}"/>
              </a:ext>
            </a:extLst>
          </p:cNvPr>
          <p:cNvSpPr>
            <a:spLocks noGrp="1"/>
          </p:cNvSpPr>
          <p:nvPr>
            <p:ph type="dt" sz="half" idx="10"/>
          </p:nvPr>
        </p:nvSpPr>
        <p:spPr>
          <a:xfrm>
            <a:off x="6553200" y="6248400"/>
            <a:ext cx="2209800" cy="365125"/>
          </a:xfrm>
        </p:spPr>
        <p:txBody>
          <a:bodyPr/>
          <a:lstStyle>
            <a:lvl1pPr>
              <a:defRPr/>
            </a:lvl1pPr>
          </a:lstStyle>
          <a:p>
            <a:pPr>
              <a:defRPr/>
            </a:pPr>
            <a:fld id="{51238ABB-A4F3-490B-9082-86BD43BE53B7}" type="datetime1">
              <a:rPr lang="en-US"/>
              <a:pPr>
                <a:defRPr/>
              </a:pPr>
              <a:t>7/20/2026</a:t>
            </a:fld>
            <a:endParaRPr lang="en-US" dirty="0"/>
          </a:p>
        </p:txBody>
      </p:sp>
      <p:sp>
        <p:nvSpPr>
          <p:cNvPr id="8" name="Footer Placeholder 4">
            <a:extLst>
              <a:ext uri="{FF2B5EF4-FFF2-40B4-BE49-F238E27FC236}">
                <a16:creationId xmlns:a16="http://schemas.microsoft.com/office/drawing/2014/main" id="{C72E17F9-A3D9-7164-ED98-9C9040FAA3AA}"/>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B174F5E3-7C2B-32B3-EE85-3493171C4B7F}"/>
              </a:ext>
            </a:extLst>
          </p:cNvPr>
          <p:cNvSpPr>
            <a:spLocks noGrp="1"/>
          </p:cNvSpPr>
          <p:nvPr>
            <p:ph type="sldNum" sz="quarter" idx="12"/>
          </p:nvPr>
        </p:nvSpPr>
        <p:spPr>
          <a:xfrm rot="5400000">
            <a:off x="5989638" y="144462"/>
            <a:ext cx="533400" cy="244475"/>
          </a:xfrm>
        </p:spPr>
        <p:txBody>
          <a:bodyPr/>
          <a:lstStyle>
            <a:lvl1pPr>
              <a:defRPr/>
            </a:lvl1pPr>
          </a:lstStyle>
          <a:p>
            <a:pPr>
              <a:defRPr/>
            </a:pPr>
            <a:fld id="{B1091FBA-2BA0-4827-958D-F46CE1B75711}" type="slidenum">
              <a:rPr lang="en-US" altLang="en-US"/>
              <a:pPr>
                <a:defRPr/>
              </a:pPr>
              <a:t>‹#›</a:t>
            </a:fld>
            <a:endParaRPr lang="en-US" altLang="en-US"/>
          </a:p>
        </p:txBody>
      </p:sp>
    </p:spTree>
    <p:extLst>
      <p:ext uri="{BB962C8B-B14F-4D97-AF65-F5344CB8AC3E}">
        <p14:creationId xmlns:p14="http://schemas.microsoft.com/office/powerpoint/2010/main" val="407819628"/>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Alternate Title Page">
    <p:spTree>
      <p:nvGrpSpPr>
        <p:cNvPr id="1" name=""/>
        <p:cNvGrpSpPr/>
        <p:nvPr/>
      </p:nvGrpSpPr>
      <p:grpSpPr>
        <a:xfrm>
          <a:off x="0" y="0"/>
          <a:ext cx="0" cy="0"/>
          <a:chOff x="0" y="0"/>
          <a:chExt cx="0" cy="0"/>
        </a:xfrm>
      </p:grpSpPr>
      <p:sp>
        <p:nvSpPr>
          <p:cNvPr id="2" name="Title 1"/>
          <p:cNvSpPr>
            <a:spLocks noGrp="1"/>
          </p:cNvSpPr>
          <p:nvPr>
            <p:ph type="title"/>
          </p:nvPr>
        </p:nvSpPr>
        <p:spPr>
          <a:xfrm>
            <a:off x="549593" y="1310640"/>
            <a:ext cx="7772400" cy="1362075"/>
          </a:xfrm>
        </p:spPr>
        <p:txBody>
          <a:bodyPr anchor="t"/>
          <a:lstStyle>
            <a:lvl1pPr algn="l">
              <a:defRPr sz="4000" b="0" i="0" cap="all"/>
            </a:lvl1pPr>
          </a:lstStyle>
          <a:p>
            <a:r>
              <a:rPr lang="en-US"/>
              <a:t>Click to edit Master title style</a:t>
            </a:r>
            <a:endParaRPr lang="en-US" dirty="0"/>
          </a:p>
        </p:txBody>
      </p:sp>
      <p:sp>
        <p:nvSpPr>
          <p:cNvPr id="3" name="Text Placeholder 2"/>
          <p:cNvSpPr>
            <a:spLocks noGrp="1"/>
          </p:cNvSpPr>
          <p:nvPr>
            <p:ph type="body" idx="1"/>
          </p:nvPr>
        </p:nvSpPr>
        <p:spPr>
          <a:xfrm>
            <a:off x="549593" y="2672715"/>
            <a:ext cx="7772400" cy="1500187"/>
          </a:xfrm>
        </p:spPr>
        <p:txBody>
          <a:bodyPr anchor="b">
            <a:normAutofit/>
          </a:bodyPr>
          <a:lstStyle>
            <a:lvl1pPr marL="0" indent="0">
              <a:buNone/>
              <a:defRPr sz="4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6" name="Text Placeholder 6"/>
          <p:cNvSpPr>
            <a:spLocks noGrp="1"/>
          </p:cNvSpPr>
          <p:nvPr>
            <p:ph type="body" sz="quarter" idx="10"/>
          </p:nvPr>
        </p:nvSpPr>
        <p:spPr>
          <a:xfrm>
            <a:off x="549593" y="4172902"/>
            <a:ext cx="7772400" cy="533400"/>
          </a:xfrm>
        </p:spPr>
        <p:txBody>
          <a:bodyPr/>
          <a:lstStyle>
            <a:lvl1pPr marL="0" indent="0">
              <a:buFontTx/>
              <a:buNone/>
              <a:defRPr sz="2800" b="0" i="1">
                <a:solidFill>
                  <a:schemeClr val="tx1"/>
                </a:solidFill>
              </a:defRPr>
            </a:lvl1pPr>
          </a:lstStyle>
          <a:p>
            <a:pPr lvl="0"/>
            <a:r>
              <a:rPr lang="en-US"/>
              <a:t>Click to edit Master text styles</a:t>
            </a:r>
          </a:p>
        </p:txBody>
      </p:sp>
      <p:sp>
        <p:nvSpPr>
          <p:cNvPr id="7" name="Text Placeholder 8"/>
          <p:cNvSpPr>
            <a:spLocks noGrp="1"/>
          </p:cNvSpPr>
          <p:nvPr>
            <p:ph type="body" sz="quarter" idx="12"/>
          </p:nvPr>
        </p:nvSpPr>
        <p:spPr>
          <a:xfrm>
            <a:off x="549593" y="4706302"/>
            <a:ext cx="7772400" cy="381000"/>
          </a:xfrm>
        </p:spPr>
        <p:txBody>
          <a:bodyPr/>
          <a:lstStyle>
            <a:lvl1pPr marL="0" indent="0">
              <a:buFontTx/>
              <a:buNone/>
              <a:defRPr sz="2000" baseline="0">
                <a:solidFill>
                  <a:schemeClr val="tx1"/>
                </a:solidFill>
              </a:defRPr>
            </a:lvl1pPr>
          </a:lstStyle>
          <a:p>
            <a:pPr lvl="0"/>
            <a:r>
              <a:rPr lang="en-US"/>
              <a:t>Click to edit Master text styles</a:t>
            </a:r>
          </a:p>
        </p:txBody>
      </p:sp>
      <p:sp>
        <p:nvSpPr>
          <p:cNvPr id="4" name="Footer Placeholder 1">
            <a:extLst>
              <a:ext uri="{FF2B5EF4-FFF2-40B4-BE49-F238E27FC236}">
                <a16:creationId xmlns:a16="http://schemas.microsoft.com/office/drawing/2014/main" id="{74DCBA66-98C9-8398-1566-5F5B75A71F51}"/>
              </a:ext>
            </a:extLst>
          </p:cNvPr>
          <p:cNvSpPr>
            <a:spLocks noGrp="1"/>
          </p:cNvSpPr>
          <p:nvPr>
            <p:ph type="ftr" sz="quarter" idx="13"/>
          </p:nvPr>
        </p:nvSpPr>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78E62769-B55B-6163-3726-0E91EB10F32C}"/>
              </a:ext>
            </a:extLst>
          </p:cNvPr>
          <p:cNvSpPr>
            <a:spLocks noGrp="1" noChangeArrowheads="1"/>
          </p:cNvSpPr>
          <p:nvPr>
            <p:ph type="sldNum" sz="quarter" idx="14"/>
          </p:nvPr>
        </p:nvSpPr>
        <p:spPr>
          <a:xfrm>
            <a:off x="8534400" y="57150"/>
            <a:ext cx="533400" cy="476250"/>
          </a:xfrm>
        </p:spPr>
        <p:txBody>
          <a:bodyPr/>
          <a:lstStyle>
            <a:lvl1pPr>
              <a:defRPr>
                <a:solidFill>
                  <a:srgbClr val="000000"/>
                </a:solidFill>
              </a:defRPr>
            </a:lvl1pPr>
          </a:lstStyle>
          <a:p>
            <a:pPr>
              <a:defRPr/>
            </a:pPr>
            <a:fld id="{43EB0B98-1A36-497A-B017-A23BAF1341AB}" type="slidenum">
              <a:rPr lang="en-US" altLang="en-US"/>
              <a:pPr>
                <a:defRPr/>
              </a:pPr>
              <a:t>‹#›</a:t>
            </a:fld>
            <a:endParaRPr lang="en-US" altLang="en-US"/>
          </a:p>
        </p:txBody>
      </p:sp>
    </p:spTree>
    <p:extLst>
      <p:ext uri="{BB962C8B-B14F-4D97-AF65-F5344CB8AC3E}">
        <p14:creationId xmlns:p14="http://schemas.microsoft.com/office/powerpoint/2010/main" val="16283564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457200" y="3200399"/>
            <a:ext cx="8153400" cy="838201"/>
          </a:xfrm>
        </p:spPr>
        <p:txBody>
          <a:bodyPr/>
          <a:lstStyle>
            <a:lvl1pPr algn="l">
              <a:defRPr sz="4000">
                <a:solidFill>
                  <a:schemeClr val="tx1"/>
                </a:solidFill>
                <a:latin typeface="Calibri" pitchFamily="34" charset="0"/>
                <a:cs typeface="Calibri" pitchFamily="34" charset="0"/>
              </a:defRPr>
            </a:lvl1pPr>
          </a:lstStyle>
          <a:p>
            <a:r>
              <a:rPr lang="en-US"/>
              <a:t>Click to edit Master title style</a:t>
            </a:r>
            <a:endParaRPr lang="en-US" dirty="0"/>
          </a:p>
        </p:txBody>
      </p:sp>
      <p:sp>
        <p:nvSpPr>
          <p:cNvPr id="4099" name="Rectangle 3"/>
          <p:cNvSpPr>
            <a:spLocks noGrp="1" noChangeArrowheads="1"/>
          </p:cNvSpPr>
          <p:nvPr>
            <p:ph type="subTitle" idx="1"/>
          </p:nvPr>
        </p:nvSpPr>
        <p:spPr>
          <a:xfrm>
            <a:off x="457200" y="4114800"/>
            <a:ext cx="8153400" cy="1371600"/>
          </a:xfrm>
        </p:spPr>
        <p:txBody>
          <a:bodyPr/>
          <a:lstStyle>
            <a:lvl1pPr marL="0" indent="0" algn="l">
              <a:buFont typeface="Futura-Normal" pitchFamily="2" charset="0"/>
              <a:buNone/>
              <a:defRPr sz="4000">
                <a:solidFill>
                  <a:schemeClr val="bg1"/>
                </a:solidFill>
                <a:latin typeface="Calibri" pitchFamily="34" charset="0"/>
                <a:cs typeface="Calibri" pitchFamily="34" charset="0"/>
              </a:defRPr>
            </a:lvl1pPr>
          </a:lstStyle>
          <a:p>
            <a:r>
              <a:rPr lang="en-US"/>
              <a:t>Click to edit Master subtitle style</a:t>
            </a:r>
            <a:endParaRPr lang="en-US" dirty="0"/>
          </a:p>
        </p:txBody>
      </p:sp>
      <p:sp>
        <p:nvSpPr>
          <p:cNvPr id="7" name="Text Placeholder 6"/>
          <p:cNvSpPr>
            <a:spLocks noGrp="1"/>
          </p:cNvSpPr>
          <p:nvPr>
            <p:ph type="body" sz="quarter" idx="10"/>
          </p:nvPr>
        </p:nvSpPr>
        <p:spPr>
          <a:xfrm>
            <a:off x="457200" y="5486400"/>
            <a:ext cx="8153400" cy="533400"/>
          </a:xfrm>
        </p:spPr>
        <p:txBody>
          <a:bodyPr/>
          <a:lstStyle>
            <a:lvl1pPr marL="0" indent="0">
              <a:buFontTx/>
              <a:buNone/>
              <a:defRPr sz="2800" b="0" i="1">
                <a:solidFill>
                  <a:schemeClr val="bg1"/>
                </a:solidFill>
                <a:latin typeface="Calibri" pitchFamily="34" charset="0"/>
                <a:cs typeface="Calibri" pitchFamily="34" charset="0"/>
              </a:defRPr>
            </a:lvl1pPr>
          </a:lstStyle>
          <a:p>
            <a:pPr lvl="0"/>
            <a:r>
              <a:rPr lang="en-US"/>
              <a:t>Click to edit Master text styles</a:t>
            </a:r>
          </a:p>
        </p:txBody>
      </p:sp>
      <p:sp>
        <p:nvSpPr>
          <p:cNvPr id="9" name="Text Placeholder 8"/>
          <p:cNvSpPr>
            <a:spLocks noGrp="1"/>
          </p:cNvSpPr>
          <p:nvPr>
            <p:ph type="body" sz="quarter" idx="11"/>
          </p:nvPr>
        </p:nvSpPr>
        <p:spPr>
          <a:xfrm>
            <a:off x="457200" y="6019800"/>
            <a:ext cx="8153400" cy="381000"/>
          </a:xfrm>
        </p:spPr>
        <p:txBody>
          <a:bodyPr/>
          <a:lstStyle>
            <a:lvl1pPr marL="0" indent="0">
              <a:buFontTx/>
              <a:buNone/>
              <a:defRPr sz="2000" baseline="0">
                <a:solidFill>
                  <a:schemeClr val="bg1"/>
                </a:solidFill>
                <a:latin typeface="Calibri" pitchFamily="34" charset="0"/>
                <a:cs typeface="Calibri" pitchFamily="34" charset="0"/>
              </a:defRPr>
            </a:lvl1pPr>
          </a:lstStyle>
          <a:p>
            <a:pPr lvl="0"/>
            <a:r>
              <a:rPr lang="en-US"/>
              <a:t>Click to edit Master text styles</a:t>
            </a:r>
          </a:p>
        </p:txBody>
      </p:sp>
    </p:spTree>
    <p:extLst>
      <p:ext uri="{BB962C8B-B14F-4D97-AF65-F5344CB8AC3E}">
        <p14:creationId xmlns:p14="http://schemas.microsoft.com/office/powerpoint/2010/main" val="19888541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lvl1pPr>
              <a:defRPr>
                <a:latin typeface="Calibri" pitchFamily="34" charset="0"/>
                <a:cs typeface="Calibri" pitchFamily="34" charset="0"/>
              </a:defRPr>
            </a:lvl1pPr>
            <a:lvl2pPr>
              <a:defRPr>
                <a:latin typeface="Calibri" pitchFamily="34" charset="0"/>
                <a:cs typeface="Calibri" pitchFamily="34" charset="0"/>
              </a:defRPr>
            </a:lvl2pPr>
            <a:lvl3pPr>
              <a:defRPr>
                <a:latin typeface="Calibri" pitchFamily="34" charset="0"/>
                <a:cs typeface="Calibri" pitchFamily="34" charset="0"/>
              </a:defRPr>
            </a:lvl3pPr>
            <a:lvl4pPr>
              <a:defRPr>
                <a:latin typeface="Calibri" pitchFamily="34" charset="0"/>
                <a:cs typeface="Calibri" pitchFamily="34" charset="0"/>
              </a:defRPr>
            </a:lvl4pPr>
            <a:lvl5pPr>
              <a:defRPr>
                <a:latin typeface="Calibri" pitchFamily="34" charset="0"/>
                <a:cs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lvl1pPr>
              <a:defRPr>
                <a:latin typeface="Calibri" pitchFamily="34" charset="0"/>
                <a:cs typeface="Calibri" pitchFamily="34" charset="0"/>
              </a:defRPr>
            </a:lvl1pPr>
          </a:lstStyle>
          <a:p>
            <a:r>
              <a:rPr lang="en-US"/>
              <a:t>Click to edit Master title style</a:t>
            </a:r>
            <a:endParaRPr lang="en-US" dirty="0"/>
          </a:p>
        </p:txBody>
      </p:sp>
      <p:sp>
        <p:nvSpPr>
          <p:cNvPr id="2" name="Rectangle 6">
            <a:extLst>
              <a:ext uri="{FF2B5EF4-FFF2-40B4-BE49-F238E27FC236}">
                <a16:creationId xmlns:a16="http://schemas.microsoft.com/office/drawing/2014/main" id="{9BC6F7A4-C2CA-A74B-2C78-0672E2D0F862}"/>
              </a:ext>
            </a:extLst>
          </p:cNvPr>
          <p:cNvSpPr>
            <a:spLocks noGrp="1" noChangeArrowheads="1"/>
          </p:cNvSpPr>
          <p:nvPr>
            <p:ph type="sldNum" sz="quarter" idx="10"/>
          </p:nvPr>
        </p:nvSpPr>
        <p:spPr/>
        <p:txBody>
          <a:bodyPr/>
          <a:lstStyle>
            <a:lvl1pPr>
              <a:defRPr>
                <a:solidFill>
                  <a:srgbClr val="000000"/>
                </a:solidFill>
              </a:defRPr>
            </a:lvl1pPr>
          </a:lstStyle>
          <a:p>
            <a:pPr>
              <a:defRPr/>
            </a:pPr>
            <a:fld id="{079AF602-D899-47B5-9F71-1504D524160B}" type="slidenum">
              <a:rPr lang="en-US" altLang="en-US"/>
              <a:pPr>
                <a:defRPr/>
              </a:pPr>
              <a:t>‹#›</a:t>
            </a:fld>
            <a:endParaRPr lang="en-US" altLang="en-US"/>
          </a:p>
        </p:txBody>
      </p:sp>
      <p:sp>
        <p:nvSpPr>
          <p:cNvPr id="4" name="Footer Placeholder 1">
            <a:extLst>
              <a:ext uri="{FF2B5EF4-FFF2-40B4-BE49-F238E27FC236}">
                <a16:creationId xmlns:a16="http://schemas.microsoft.com/office/drawing/2014/main" id="{10585759-392E-97E5-AE63-D08A049402D7}"/>
              </a:ext>
            </a:extLst>
          </p:cNvPr>
          <p:cNvSpPr>
            <a:spLocks noGrp="1"/>
          </p:cNvSpPr>
          <p:nvPr>
            <p:ph type="ftr" sz="quarter" idx="11"/>
          </p:nvPr>
        </p:nvSpPr>
        <p:spPr>
          <a:xfrm>
            <a:off x="254000" y="5791200"/>
            <a:ext cx="3022600" cy="196850"/>
          </a:xfrm>
        </p:spPr>
        <p:txBody>
          <a:bodyPr/>
          <a:lstStyle>
            <a:lvl1pPr>
              <a:defRPr/>
            </a:lvl1pPr>
          </a:lstStyle>
          <a:p>
            <a:pPr>
              <a:defRPr/>
            </a:pPr>
            <a:endParaRPr lang="en-US"/>
          </a:p>
        </p:txBody>
      </p:sp>
    </p:spTree>
    <p:extLst>
      <p:ext uri="{BB962C8B-B14F-4D97-AF65-F5344CB8AC3E}">
        <p14:creationId xmlns:p14="http://schemas.microsoft.com/office/powerpoint/2010/main" val="28425664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B2BB95-4430-9229-4BFF-6448D5C25C81}"/>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3" name="Rectangle 2">
            <a:extLst>
              <a:ext uri="{FF2B5EF4-FFF2-40B4-BE49-F238E27FC236}">
                <a16:creationId xmlns:a16="http://schemas.microsoft.com/office/drawing/2014/main" id="{46D607EE-72F2-59A0-FCFF-3B51A5613A41}"/>
              </a:ext>
            </a:extLst>
          </p:cNvPr>
          <p:cNvSpPr/>
          <p:nvPr/>
        </p:nvSpPr>
        <p:spPr>
          <a:xfrm>
            <a:off x="-9525" y="6053138"/>
            <a:ext cx="2249488" cy="712787"/>
          </a:xfrm>
          <a:prstGeom prst="rect">
            <a:avLst/>
          </a:prstGeom>
          <a:solidFill>
            <a:srgbClr val="43BDAC"/>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4" name="Rectangle 3">
            <a:extLst>
              <a:ext uri="{FF2B5EF4-FFF2-40B4-BE49-F238E27FC236}">
                <a16:creationId xmlns:a16="http://schemas.microsoft.com/office/drawing/2014/main" id="{B54C2394-5D3B-D5B5-328F-A4EAE4AF9C20}"/>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p>
        </p:txBody>
      </p:sp>
      <p:sp>
        <p:nvSpPr>
          <p:cNvPr id="9" name="Subtitle 8"/>
          <p:cNvSpPr>
            <a:spLocks noGrp="1"/>
          </p:cNvSpPr>
          <p:nvPr>
            <p:ph type="subTitle" idx="1"/>
          </p:nvPr>
        </p:nvSpPr>
        <p:spPr>
          <a:xfrm>
            <a:off x="2362200" y="6050036"/>
            <a:ext cx="6781800" cy="712787"/>
          </a:xfrm>
          <a:solidFill>
            <a:srgbClr val="143F6A"/>
          </a:solidFill>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5" name="Date Placeholder 27">
            <a:extLst>
              <a:ext uri="{FF2B5EF4-FFF2-40B4-BE49-F238E27FC236}">
                <a16:creationId xmlns:a16="http://schemas.microsoft.com/office/drawing/2014/main" id="{62B6AC83-EA84-6C43-5A80-1ECC655CFEF4}"/>
              </a:ext>
            </a:extLst>
          </p:cNvPr>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fld id="{0328932A-A872-4461-B433-79004C5284A8}" type="datetime1">
              <a:rPr lang="en-US"/>
              <a:pPr>
                <a:defRPr/>
              </a:pPr>
              <a:t>7/20/2026</a:t>
            </a:fld>
            <a:endParaRPr lang="en-US" dirty="0"/>
          </a:p>
        </p:txBody>
      </p:sp>
      <p:sp>
        <p:nvSpPr>
          <p:cNvPr id="6" name="Footer Placeholder 16">
            <a:extLst>
              <a:ext uri="{FF2B5EF4-FFF2-40B4-BE49-F238E27FC236}">
                <a16:creationId xmlns:a16="http://schemas.microsoft.com/office/drawing/2014/main" id="{97D656EC-0C44-01A4-AAA4-C3623BFD5ACF}"/>
              </a:ext>
            </a:extLst>
          </p:cNvPr>
          <p:cNvSpPr>
            <a:spLocks noGrp="1"/>
          </p:cNvSpPr>
          <p:nvPr>
            <p:ph type="ftr" sz="quarter" idx="11"/>
          </p:nvPr>
        </p:nvSpPr>
        <p:spPr>
          <a:xfrm>
            <a:off x="2085975" y="236538"/>
            <a:ext cx="5867400" cy="365125"/>
          </a:xfrm>
        </p:spPr>
        <p:txBody>
          <a:bodyPr/>
          <a:lstStyle>
            <a:lvl1pPr algn="r">
              <a:defRPr>
                <a:solidFill>
                  <a:srgbClr val="575F6D"/>
                </a:solidFill>
              </a:defRPr>
            </a:lvl1pPr>
          </a:lstStyle>
          <a:p>
            <a:pPr>
              <a:defRPr/>
            </a:pPr>
            <a:endParaRPr lang="en-US"/>
          </a:p>
        </p:txBody>
      </p:sp>
      <p:sp>
        <p:nvSpPr>
          <p:cNvPr id="7" name="Slide Number Placeholder 28">
            <a:extLst>
              <a:ext uri="{FF2B5EF4-FFF2-40B4-BE49-F238E27FC236}">
                <a16:creationId xmlns:a16="http://schemas.microsoft.com/office/drawing/2014/main" id="{991F2954-70A3-F5AD-476B-614F7BB75DBF}"/>
              </a:ext>
            </a:extLst>
          </p:cNvPr>
          <p:cNvSpPr>
            <a:spLocks noGrp="1"/>
          </p:cNvSpPr>
          <p:nvPr>
            <p:ph type="sldNum" sz="quarter" idx="12"/>
          </p:nvPr>
        </p:nvSpPr>
        <p:spPr>
          <a:xfrm>
            <a:off x="8001000" y="228600"/>
            <a:ext cx="838200" cy="381000"/>
          </a:xfrm>
        </p:spPr>
        <p:txBody>
          <a:bodyPr/>
          <a:lstStyle>
            <a:lvl1pPr>
              <a:defRPr>
                <a:solidFill>
                  <a:srgbClr val="575F6D"/>
                </a:solidFill>
              </a:defRPr>
            </a:lvl1pPr>
          </a:lstStyle>
          <a:p>
            <a:pPr>
              <a:defRPr/>
            </a:pPr>
            <a:fld id="{4BE17CF2-8509-442B-95A6-F7AD506C04B0}" type="slidenum">
              <a:rPr lang="en-US" altLang="en-US"/>
              <a:pPr>
                <a:defRPr/>
              </a:pPr>
              <a:t>‹#›</a:t>
            </a:fld>
            <a:endParaRPr lang="en-US" altLang="en-US"/>
          </a:p>
        </p:txBody>
      </p:sp>
    </p:spTree>
    <p:extLst>
      <p:ext uri="{BB962C8B-B14F-4D97-AF65-F5344CB8AC3E}">
        <p14:creationId xmlns:p14="http://schemas.microsoft.com/office/powerpoint/2010/main" val="3384985256"/>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1" descr="Logo&#10;&#10;Description automatically generated">
            <a:extLst>
              <a:ext uri="{FF2B5EF4-FFF2-40B4-BE49-F238E27FC236}">
                <a16:creationId xmlns:a16="http://schemas.microsoft.com/office/drawing/2014/main" id="{BEE2B3DA-D72B-135A-E324-5D86863FAC2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001000" y="6248400"/>
            <a:ext cx="947738"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12648" y="228600"/>
            <a:ext cx="8153400" cy="990600"/>
          </a:xfrm>
        </p:spPr>
        <p:txBody>
          <a:bodyPr/>
          <a:lstStyle/>
          <a:p>
            <a:r>
              <a:rPr lang="en-US"/>
              <a:t>Click to edit Master title style</a:t>
            </a:r>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B8661F67-17C3-17A3-F8B0-9DD62033F31B}"/>
              </a:ext>
            </a:extLst>
          </p:cNvPr>
          <p:cNvSpPr>
            <a:spLocks noGrp="1"/>
          </p:cNvSpPr>
          <p:nvPr>
            <p:ph type="dt" sz="half" idx="10"/>
          </p:nvPr>
        </p:nvSpPr>
        <p:spPr/>
        <p:txBody>
          <a:bodyPr/>
          <a:lstStyle>
            <a:lvl1pPr>
              <a:defRPr/>
            </a:lvl1pPr>
          </a:lstStyle>
          <a:p>
            <a:pPr>
              <a:defRPr/>
            </a:pPr>
            <a:fld id="{5E0B19BC-5DAA-4310-ADFA-16C74EC61003}" type="datetime1">
              <a:rPr lang="en-US"/>
              <a:pPr>
                <a:defRPr/>
              </a:pPr>
              <a:t>7/20/2026</a:t>
            </a:fld>
            <a:endParaRPr lang="en-US" dirty="0"/>
          </a:p>
        </p:txBody>
      </p:sp>
      <p:sp>
        <p:nvSpPr>
          <p:cNvPr id="5" name="Footer Placeholder 2">
            <a:extLst>
              <a:ext uri="{FF2B5EF4-FFF2-40B4-BE49-F238E27FC236}">
                <a16:creationId xmlns:a16="http://schemas.microsoft.com/office/drawing/2014/main" id="{EA934009-1720-E344-A65C-F866AB2C738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4CA3A866-D917-4133-66FC-02FBAD95D305}"/>
              </a:ext>
            </a:extLst>
          </p:cNvPr>
          <p:cNvSpPr>
            <a:spLocks noGrp="1"/>
          </p:cNvSpPr>
          <p:nvPr>
            <p:ph type="sldNum" sz="quarter" idx="12"/>
          </p:nvPr>
        </p:nvSpPr>
        <p:spPr>
          <a:solidFill>
            <a:srgbClr val="43BDAC"/>
          </a:solidFill>
        </p:spPr>
        <p:txBody>
          <a:bodyPr/>
          <a:lstStyle>
            <a:lvl1pPr>
              <a:defRPr/>
            </a:lvl1pPr>
          </a:lstStyle>
          <a:p>
            <a:pPr>
              <a:defRPr/>
            </a:pPr>
            <a:fld id="{585DA19A-50DB-43BF-89E4-18B83531AF4D}" type="slidenum">
              <a:rPr lang="en-US" altLang="en-US"/>
              <a:pPr>
                <a:defRPr/>
              </a:pPr>
              <a:t>‹#›</a:t>
            </a:fld>
            <a:endParaRPr lang="en-US" altLang="en-US"/>
          </a:p>
        </p:txBody>
      </p:sp>
    </p:spTree>
    <p:extLst>
      <p:ext uri="{BB962C8B-B14F-4D97-AF65-F5344CB8AC3E}">
        <p14:creationId xmlns:p14="http://schemas.microsoft.com/office/powerpoint/2010/main" val="34380397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9FDF772-3743-E65B-E0E9-FB8ABBFBBC32}"/>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5" name="Rectangle 4">
            <a:extLst>
              <a:ext uri="{FF2B5EF4-FFF2-40B4-BE49-F238E27FC236}">
                <a16:creationId xmlns:a16="http://schemas.microsoft.com/office/drawing/2014/main" id="{5E534AEE-21FB-08ED-CF15-EC5D7961093C}"/>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6" name="Rectangle 5">
            <a:extLst>
              <a:ext uri="{FF2B5EF4-FFF2-40B4-BE49-F238E27FC236}">
                <a16:creationId xmlns:a16="http://schemas.microsoft.com/office/drawing/2014/main" id="{E3BA1C9E-8D96-30A3-9AF8-FCE00BB24AFF}"/>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p>
        </p:txBody>
      </p:sp>
      <p:sp>
        <p:nvSpPr>
          <p:cNvPr id="7" name="Date Placeholder 11">
            <a:extLst>
              <a:ext uri="{FF2B5EF4-FFF2-40B4-BE49-F238E27FC236}">
                <a16:creationId xmlns:a16="http://schemas.microsoft.com/office/drawing/2014/main" id="{21423C20-FD1C-8E8D-E3AE-2517A41410CD}"/>
              </a:ext>
            </a:extLst>
          </p:cNvPr>
          <p:cNvSpPr>
            <a:spLocks noGrp="1"/>
          </p:cNvSpPr>
          <p:nvPr>
            <p:ph type="dt" sz="half" idx="10"/>
          </p:nvPr>
        </p:nvSpPr>
        <p:spPr/>
        <p:txBody>
          <a:bodyPr/>
          <a:lstStyle>
            <a:lvl1pPr>
              <a:defRPr/>
            </a:lvl1pPr>
          </a:lstStyle>
          <a:p>
            <a:pPr>
              <a:defRPr/>
            </a:pPr>
            <a:fld id="{1727C8D3-9025-432B-98EA-0555257E9F31}" type="datetime1">
              <a:rPr lang="en-US"/>
              <a:pPr>
                <a:defRPr/>
              </a:pPr>
              <a:t>7/20/2026</a:t>
            </a:fld>
            <a:endParaRPr lang="en-US" dirty="0"/>
          </a:p>
        </p:txBody>
      </p:sp>
      <p:sp>
        <p:nvSpPr>
          <p:cNvPr id="8" name="Slide Number Placeholder 12">
            <a:extLst>
              <a:ext uri="{FF2B5EF4-FFF2-40B4-BE49-F238E27FC236}">
                <a16:creationId xmlns:a16="http://schemas.microsoft.com/office/drawing/2014/main" id="{E4FB9199-5494-4268-B419-09F4093F2CA1}"/>
              </a:ext>
            </a:extLst>
          </p:cNvPr>
          <p:cNvSpPr>
            <a:spLocks noGrp="1"/>
          </p:cNvSpPr>
          <p:nvPr>
            <p:ph type="sldNum" sz="quarter" idx="11"/>
          </p:nvPr>
        </p:nvSpPr>
        <p:spPr>
          <a:xfrm>
            <a:off x="0" y="1752600"/>
            <a:ext cx="1295400" cy="701675"/>
          </a:xfrm>
        </p:spPr>
        <p:txBody>
          <a:bodyPr>
            <a:noAutofit/>
          </a:bodyPr>
          <a:lstStyle>
            <a:lvl1pPr>
              <a:defRPr sz="2400"/>
            </a:lvl1pPr>
          </a:lstStyle>
          <a:p>
            <a:pPr>
              <a:defRPr/>
            </a:pPr>
            <a:fld id="{0139787B-890F-4CC0-82EA-07E8A94525FA}"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FF3976A2-AF10-3BA0-C9D1-0D619DADC1EE}"/>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439473075"/>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7">
            <a:extLst>
              <a:ext uri="{FF2B5EF4-FFF2-40B4-BE49-F238E27FC236}">
                <a16:creationId xmlns:a16="http://schemas.microsoft.com/office/drawing/2014/main" id="{5FC6258B-0E25-C191-00CC-247ED878567F}"/>
              </a:ext>
            </a:extLst>
          </p:cNvPr>
          <p:cNvSpPr>
            <a:spLocks noGrp="1"/>
          </p:cNvSpPr>
          <p:nvPr>
            <p:ph type="dt" sz="half" idx="10"/>
          </p:nvPr>
        </p:nvSpPr>
        <p:spPr/>
        <p:txBody>
          <a:bodyPr rtlCol="0"/>
          <a:lstStyle>
            <a:lvl1pPr>
              <a:defRPr/>
            </a:lvl1pPr>
          </a:lstStyle>
          <a:p>
            <a:pPr>
              <a:defRPr/>
            </a:pPr>
            <a:fld id="{CAC65752-6C2B-4E99-BFAA-76D5FDADAC3D}" type="datetime1">
              <a:rPr lang="en-US"/>
              <a:pPr>
                <a:defRPr/>
              </a:pPr>
              <a:t>7/20/2026</a:t>
            </a:fld>
            <a:endParaRPr lang="en-US" dirty="0"/>
          </a:p>
        </p:txBody>
      </p:sp>
      <p:sp>
        <p:nvSpPr>
          <p:cNvPr id="4" name="Slide Number Placeholder 9">
            <a:extLst>
              <a:ext uri="{FF2B5EF4-FFF2-40B4-BE49-F238E27FC236}">
                <a16:creationId xmlns:a16="http://schemas.microsoft.com/office/drawing/2014/main" id="{00B5F601-C8B3-2DFD-6C0E-1BF375941920}"/>
              </a:ext>
            </a:extLst>
          </p:cNvPr>
          <p:cNvSpPr>
            <a:spLocks noGrp="1"/>
          </p:cNvSpPr>
          <p:nvPr>
            <p:ph type="sldNum" sz="quarter" idx="11"/>
          </p:nvPr>
        </p:nvSpPr>
        <p:spPr/>
        <p:txBody>
          <a:bodyPr/>
          <a:lstStyle>
            <a:lvl1pPr>
              <a:defRPr/>
            </a:lvl1pPr>
          </a:lstStyle>
          <a:p>
            <a:pPr>
              <a:defRPr/>
            </a:pPr>
            <a:fld id="{22D49D50-11C6-4B01-AFCD-3A05166786F5}" type="slidenum">
              <a:rPr lang="en-US" altLang="en-US"/>
              <a:pPr>
                <a:defRPr/>
              </a:pPr>
              <a:t>‹#›</a:t>
            </a:fld>
            <a:endParaRPr lang="en-US" altLang="en-US"/>
          </a:p>
        </p:txBody>
      </p:sp>
      <p:sp>
        <p:nvSpPr>
          <p:cNvPr id="5" name="Footer Placeholder 11">
            <a:extLst>
              <a:ext uri="{FF2B5EF4-FFF2-40B4-BE49-F238E27FC236}">
                <a16:creationId xmlns:a16="http://schemas.microsoft.com/office/drawing/2014/main" id="{CE6DC355-14F7-C948-6E4E-3AEB409BAD34}"/>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3384412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3" name="Date Placeholder 9">
            <a:extLst>
              <a:ext uri="{FF2B5EF4-FFF2-40B4-BE49-F238E27FC236}">
                <a16:creationId xmlns:a16="http://schemas.microsoft.com/office/drawing/2014/main" id="{CFD97B70-B4D1-1D5C-E2E8-E36C432068CD}"/>
              </a:ext>
            </a:extLst>
          </p:cNvPr>
          <p:cNvSpPr>
            <a:spLocks noGrp="1"/>
          </p:cNvSpPr>
          <p:nvPr>
            <p:ph type="dt" sz="half" idx="10"/>
          </p:nvPr>
        </p:nvSpPr>
        <p:spPr/>
        <p:txBody>
          <a:bodyPr rtlCol="0"/>
          <a:lstStyle>
            <a:lvl1pPr>
              <a:defRPr/>
            </a:lvl1pPr>
          </a:lstStyle>
          <a:p>
            <a:pPr>
              <a:defRPr/>
            </a:pPr>
            <a:fld id="{D8A80D4D-B0F7-4359-B454-3E573AE6CEC3}" type="datetime1">
              <a:rPr lang="en-US"/>
              <a:pPr>
                <a:defRPr/>
              </a:pPr>
              <a:t>7/20/2026</a:t>
            </a:fld>
            <a:endParaRPr lang="en-US" dirty="0"/>
          </a:p>
        </p:txBody>
      </p:sp>
      <p:sp>
        <p:nvSpPr>
          <p:cNvPr id="4" name="Slide Number Placeholder 11">
            <a:extLst>
              <a:ext uri="{FF2B5EF4-FFF2-40B4-BE49-F238E27FC236}">
                <a16:creationId xmlns:a16="http://schemas.microsoft.com/office/drawing/2014/main" id="{2B2D3B7C-ED4C-36C6-1749-CC2D05021AA4}"/>
              </a:ext>
            </a:extLst>
          </p:cNvPr>
          <p:cNvSpPr>
            <a:spLocks noGrp="1"/>
          </p:cNvSpPr>
          <p:nvPr>
            <p:ph type="sldNum" sz="quarter" idx="11"/>
          </p:nvPr>
        </p:nvSpPr>
        <p:spPr/>
        <p:txBody>
          <a:bodyPr/>
          <a:lstStyle>
            <a:lvl1pPr>
              <a:defRPr/>
            </a:lvl1pPr>
          </a:lstStyle>
          <a:p>
            <a:pPr>
              <a:defRPr/>
            </a:pPr>
            <a:fld id="{42D6721C-2CD2-40A4-9F2C-D6559B5AC9DB}" type="slidenum">
              <a:rPr lang="en-US" altLang="en-US"/>
              <a:pPr>
                <a:defRPr/>
              </a:pPr>
              <a:t>‹#›</a:t>
            </a:fld>
            <a:endParaRPr lang="en-US" altLang="en-US"/>
          </a:p>
        </p:txBody>
      </p:sp>
      <p:sp>
        <p:nvSpPr>
          <p:cNvPr id="5" name="Footer Placeholder 13">
            <a:extLst>
              <a:ext uri="{FF2B5EF4-FFF2-40B4-BE49-F238E27FC236}">
                <a16:creationId xmlns:a16="http://schemas.microsoft.com/office/drawing/2014/main" id="{7832302E-8F54-F3E7-8B3C-C4482F7505B1}"/>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17537114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9D74E2C9-EC2C-83AE-25EE-8BA57396955B}"/>
              </a:ext>
            </a:extLst>
          </p:cNvPr>
          <p:cNvSpPr>
            <a:spLocks noGrp="1"/>
          </p:cNvSpPr>
          <p:nvPr>
            <p:ph type="dt" sz="half" idx="10"/>
          </p:nvPr>
        </p:nvSpPr>
        <p:spPr/>
        <p:txBody>
          <a:bodyPr/>
          <a:lstStyle>
            <a:lvl1pPr>
              <a:defRPr/>
            </a:lvl1pPr>
          </a:lstStyle>
          <a:p>
            <a:pPr>
              <a:defRPr/>
            </a:pPr>
            <a:fld id="{440E390A-20EA-4277-8D7E-19176EBCC643}" type="datetime1">
              <a:rPr lang="en-US"/>
              <a:pPr>
                <a:defRPr/>
              </a:pPr>
              <a:t>7/20/2026</a:t>
            </a:fld>
            <a:endParaRPr lang="en-US" dirty="0"/>
          </a:p>
        </p:txBody>
      </p:sp>
      <p:sp>
        <p:nvSpPr>
          <p:cNvPr id="4" name="Footer Placeholder 2">
            <a:extLst>
              <a:ext uri="{FF2B5EF4-FFF2-40B4-BE49-F238E27FC236}">
                <a16:creationId xmlns:a16="http://schemas.microsoft.com/office/drawing/2014/main" id="{864ABC8F-808B-2FA7-1B11-40545C793A6F}"/>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a16="http://schemas.microsoft.com/office/drawing/2014/main" id="{73A66CA1-4E02-AEAF-F058-77B94C70B699}"/>
              </a:ext>
            </a:extLst>
          </p:cNvPr>
          <p:cNvSpPr>
            <a:spLocks noGrp="1"/>
          </p:cNvSpPr>
          <p:nvPr>
            <p:ph type="sldNum" sz="quarter" idx="12"/>
          </p:nvPr>
        </p:nvSpPr>
        <p:spPr/>
        <p:txBody>
          <a:bodyPr/>
          <a:lstStyle>
            <a:lvl1pPr>
              <a:defRPr/>
            </a:lvl1pPr>
          </a:lstStyle>
          <a:p>
            <a:pPr>
              <a:defRPr/>
            </a:pPr>
            <a:fld id="{7EA12E0B-C7B4-40F6-8460-DC60E623289A}" type="slidenum">
              <a:rPr lang="en-US" altLang="en-US"/>
              <a:pPr>
                <a:defRPr/>
              </a:pPr>
              <a:t>‹#›</a:t>
            </a:fld>
            <a:endParaRPr lang="en-US" altLang="en-US"/>
          </a:p>
        </p:txBody>
      </p:sp>
    </p:spTree>
    <p:extLst>
      <p:ext uri="{BB962C8B-B14F-4D97-AF65-F5344CB8AC3E}">
        <p14:creationId xmlns:p14="http://schemas.microsoft.com/office/powerpoint/2010/main" val="11273388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2" name="Picture 9">
            <a:extLst>
              <a:ext uri="{FF2B5EF4-FFF2-40B4-BE49-F238E27FC236}">
                <a16:creationId xmlns:a16="http://schemas.microsoft.com/office/drawing/2014/main" id="{D4FFEEB4-00E6-9DC2-703B-7869AAD9438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174038" y="6246813"/>
            <a:ext cx="714375"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1">
            <a:extLst>
              <a:ext uri="{FF2B5EF4-FFF2-40B4-BE49-F238E27FC236}">
                <a16:creationId xmlns:a16="http://schemas.microsoft.com/office/drawing/2014/main" id="{910A9490-00BC-AAAB-8198-C559C196776A}"/>
              </a:ext>
            </a:extLst>
          </p:cNvPr>
          <p:cNvSpPr>
            <a:spLocks noGrp="1"/>
          </p:cNvSpPr>
          <p:nvPr>
            <p:ph type="dt" sz="half" idx="10"/>
          </p:nvPr>
        </p:nvSpPr>
        <p:spPr/>
        <p:txBody>
          <a:bodyPr/>
          <a:lstStyle>
            <a:lvl1pPr>
              <a:defRPr/>
            </a:lvl1pPr>
          </a:lstStyle>
          <a:p>
            <a:pPr>
              <a:defRPr/>
            </a:pPr>
            <a:fld id="{C39777F7-5FF0-4D3B-8AD5-EDB5BDF3F392}" type="datetime1">
              <a:rPr lang="en-US"/>
              <a:pPr>
                <a:defRPr/>
              </a:pPr>
              <a:t>7/20/2026</a:t>
            </a:fld>
            <a:endParaRPr lang="en-US" dirty="0"/>
          </a:p>
        </p:txBody>
      </p:sp>
      <p:sp>
        <p:nvSpPr>
          <p:cNvPr id="4" name="Footer Placeholder 2">
            <a:extLst>
              <a:ext uri="{FF2B5EF4-FFF2-40B4-BE49-F238E27FC236}">
                <a16:creationId xmlns:a16="http://schemas.microsoft.com/office/drawing/2014/main" id="{17A095BB-7957-B4EF-2BBA-1F5AE97256C5}"/>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3">
            <a:extLst>
              <a:ext uri="{FF2B5EF4-FFF2-40B4-BE49-F238E27FC236}">
                <a16:creationId xmlns:a16="http://schemas.microsoft.com/office/drawing/2014/main" id="{2AAD4598-7676-ADDA-DB4B-B0BDF9AB4549}"/>
              </a:ext>
            </a:extLst>
          </p:cNvPr>
          <p:cNvSpPr>
            <a:spLocks noGrp="1"/>
          </p:cNvSpPr>
          <p:nvPr>
            <p:ph type="sldNum" sz="quarter" idx="12"/>
          </p:nvPr>
        </p:nvSpPr>
        <p:spPr>
          <a:xfrm>
            <a:off x="0" y="6248400"/>
            <a:ext cx="533400" cy="381000"/>
          </a:xfrm>
        </p:spPr>
        <p:txBody>
          <a:bodyPr/>
          <a:lstStyle>
            <a:lvl1pPr>
              <a:defRPr>
                <a:solidFill>
                  <a:srgbClr val="575F6D"/>
                </a:solidFill>
              </a:defRPr>
            </a:lvl1pPr>
          </a:lstStyle>
          <a:p>
            <a:pPr>
              <a:defRPr/>
            </a:pPr>
            <a:fld id="{69AE8F96-217F-4973-90F7-C0422CF906F5}" type="slidenum">
              <a:rPr lang="en-US" altLang="en-US"/>
              <a:pPr>
                <a:defRPr/>
              </a:pPr>
              <a:t>‹#›</a:t>
            </a:fld>
            <a:endParaRPr lang="en-US" altLang="en-US"/>
          </a:p>
        </p:txBody>
      </p:sp>
    </p:spTree>
    <p:extLst>
      <p:ext uri="{BB962C8B-B14F-4D97-AF65-F5344CB8AC3E}">
        <p14:creationId xmlns:p14="http://schemas.microsoft.com/office/powerpoint/2010/main" val="13802646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D3E10A5A-EF43-5EA8-D070-7656B0882930}"/>
              </a:ext>
            </a:extLst>
          </p:cNvPr>
          <p:cNvSpPr>
            <a:spLocks noGrp="1"/>
          </p:cNvSpPr>
          <p:nvPr>
            <p:ph type="dt" sz="half" idx="10"/>
          </p:nvPr>
        </p:nvSpPr>
        <p:spPr/>
        <p:txBody>
          <a:bodyPr/>
          <a:lstStyle>
            <a:lvl1pPr>
              <a:defRPr/>
            </a:lvl1pPr>
          </a:lstStyle>
          <a:p>
            <a:pPr>
              <a:defRPr/>
            </a:pPr>
            <a:fld id="{2316710F-8C5E-4472-AD60-6B9A7297D56F}" type="datetime1">
              <a:rPr lang="en-US"/>
              <a:pPr>
                <a:defRPr/>
              </a:pPr>
              <a:t>7/20/2026</a:t>
            </a:fld>
            <a:endParaRPr lang="en-US" dirty="0"/>
          </a:p>
        </p:txBody>
      </p:sp>
      <p:sp>
        <p:nvSpPr>
          <p:cNvPr id="5" name="Footer Placeholder 2">
            <a:extLst>
              <a:ext uri="{FF2B5EF4-FFF2-40B4-BE49-F238E27FC236}">
                <a16:creationId xmlns:a16="http://schemas.microsoft.com/office/drawing/2014/main" id="{4F004917-7DDD-6037-4A71-045DDF8094A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3C1C8841-F9C5-FEA3-255A-C1C6F9CA2D33}"/>
              </a:ext>
            </a:extLst>
          </p:cNvPr>
          <p:cNvSpPr>
            <a:spLocks noGrp="1"/>
          </p:cNvSpPr>
          <p:nvPr>
            <p:ph type="sldNum" sz="quarter" idx="12"/>
          </p:nvPr>
        </p:nvSpPr>
        <p:spPr/>
        <p:txBody>
          <a:bodyPr/>
          <a:lstStyle>
            <a:lvl1pPr>
              <a:defRPr/>
            </a:lvl1pPr>
          </a:lstStyle>
          <a:p>
            <a:pPr>
              <a:defRPr/>
            </a:pPr>
            <a:fld id="{2C1DF949-C341-4158-A4D5-EE02192A4B54}" type="slidenum">
              <a:rPr lang="en-US" altLang="en-US"/>
              <a:pPr>
                <a:defRPr/>
              </a:pPr>
              <a:t>‹#›</a:t>
            </a:fld>
            <a:endParaRPr lang="en-US" altLang="en-US"/>
          </a:p>
        </p:txBody>
      </p:sp>
    </p:spTree>
    <p:extLst>
      <p:ext uri="{BB962C8B-B14F-4D97-AF65-F5344CB8AC3E}">
        <p14:creationId xmlns:p14="http://schemas.microsoft.com/office/powerpoint/2010/main" val="30416766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8132E96-52A2-4924-EE76-A379A0F5FB24}"/>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6" name="Rectangle 5">
            <a:extLst>
              <a:ext uri="{FF2B5EF4-FFF2-40B4-BE49-F238E27FC236}">
                <a16:creationId xmlns:a16="http://schemas.microsoft.com/office/drawing/2014/main" id="{035EF940-8AC0-3F72-AE45-D60387D92A29}"/>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7" name="Rectangle 6">
            <a:extLst>
              <a:ext uri="{FF2B5EF4-FFF2-40B4-BE49-F238E27FC236}">
                <a16:creationId xmlns:a16="http://schemas.microsoft.com/office/drawing/2014/main" id="{FD3F94D5-72C6-C0A7-0983-F4010969EA62}"/>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8" name="Rectangle 7">
            <a:extLst>
              <a:ext uri="{FF2B5EF4-FFF2-40B4-BE49-F238E27FC236}">
                <a16:creationId xmlns:a16="http://schemas.microsoft.com/office/drawing/2014/main" id="{D28509BC-CDB2-B670-9A10-2D0521760F6F}"/>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dirty="0"/>
              <a:t>Click icon to add picture</a:t>
            </a:r>
          </a:p>
        </p:txBody>
      </p:sp>
      <p:sp>
        <p:nvSpPr>
          <p:cNvPr id="9" name="Date Placeholder 11">
            <a:extLst>
              <a:ext uri="{FF2B5EF4-FFF2-40B4-BE49-F238E27FC236}">
                <a16:creationId xmlns:a16="http://schemas.microsoft.com/office/drawing/2014/main" id="{8EEE9391-B68D-CB69-BD72-757420A5FE08}"/>
              </a:ext>
            </a:extLst>
          </p:cNvPr>
          <p:cNvSpPr>
            <a:spLocks noGrp="1"/>
          </p:cNvSpPr>
          <p:nvPr>
            <p:ph type="dt" sz="half" idx="10"/>
          </p:nvPr>
        </p:nvSpPr>
        <p:spPr>
          <a:xfrm>
            <a:off x="6248400" y="6248400"/>
            <a:ext cx="2667000" cy="365125"/>
          </a:xfrm>
        </p:spPr>
        <p:txBody>
          <a:bodyPr rtlCol="0"/>
          <a:lstStyle>
            <a:lvl1pPr>
              <a:defRPr/>
            </a:lvl1pPr>
          </a:lstStyle>
          <a:p>
            <a:pPr>
              <a:defRPr/>
            </a:pPr>
            <a:fld id="{6C0F9DAE-63C0-4163-AB97-27F922017DF0}" type="datetime1">
              <a:rPr lang="en-US"/>
              <a:pPr>
                <a:defRPr/>
              </a:pPr>
              <a:t>7/20/2026</a:t>
            </a:fld>
            <a:endParaRPr lang="en-US" dirty="0"/>
          </a:p>
        </p:txBody>
      </p:sp>
      <p:sp>
        <p:nvSpPr>
          <p:cNvPr id="10" name="Slide Number Placeholder 12">
            <a:extLst>
              <a:ext uri="{FF2B5EF4-FFF2-40B4-BE49-F238E27FC236}">
                <a16:creationId xmlns:a16="http://schemas.microsoft.com/office/drawing/2014/main" id="{8D2579FB-D5A7-85A4-3725-C502E58C20BD}"/>
              </a:ext>
            </a:extLst>
          </p:cNvPr>
          <p:cNvSpPr>
            <a:spLocks noGrp="1"/>
          </p:cNvSpPr>
          <p:nvPr>
            <p:ph type="sldNum" sz="quarter" idx="11"/>
          </p:nvPr>
        </p:nvSpPr>
        <p:spPr>
          <a:xfrm>
            <a:off x="0" y="4667250"/>
            <a:ext cx="1447800" cy="663575"/>
          </a:xfrm>
        </p:spPr>
        <p:txBody>
          <a:bodyPr/>
          <a:lstStyle>
            <a:lvl1pPr>
              <a:defRPr sz="2800"/>
            </a:lvl1pPr>
          </a:lstStyle>
          <a:p>
            <a:pPr>
              <a:defRPr/>
            </a:pPr>
            <a:fld id="{8F0C7AB5-2328-4D7F-83CB-5CB699275627}"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C21AF88E-FCE2-4E95-3DE3-9B2AC2B4DE51}"/>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3185791923"/>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AA98A7A1-6D2A-7B1F-9608-AEE1B3D0A76A}"/>
              </a:ext>
            </a:extLst>
          </p:cNvPr>
          <p:cNvSpPr>
            <a:spLocks noGrp="1"/>
          </p:cNvSpPr>
          <p:nvPr>
            <p:ph type="dt" sz="half" idx="10"/>
          </p:nvPr>
        </p:nvSpPr>
        <p:spPr/>
        <p:txBody>
          <a:bodyPr/>
          <a:lstStyle>
            <a:lvl1pPr>
              <a:defRPr/>
            </a:lvl1pPr>
          </a:lstStyle>
          <a:p>
            <a:pPr>
              <a:defRPr/>
            </a:pPr>
            <a:fld id="{B8864D7E-D591-43F5-BDD9-C657DBA701C4}" type="datetime1">
              <a:rPr lang="en-US"/>
              <a:pPr>
                <a:defRPr/>
              </a:pPr>
              <a:t>7/20/2026</a:t>
            </a:fld>
            <a:endParaRPr lang="en-US" dirty="0"/>
          </a:p>
        </p:txBody>
      </p:sp>
      <p:sp>
        <p:nvSpPr>
          <p:cNvPr id="5" name="Footer Placeholder 2">
            <a:extLst>
              <a:ext uri="{FF2B5EF4-FFF2-40B4-BE49-F238E27FC236}">
                <a16:creationId xmlns:a16="http://schemas.microsoft.com/office/drawing/2014/main" id="{3E9BA0F9-B812-43CD-71AD-169A4217048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7D265B6F-D8B4-669E-D231-64FDAAEAA968}"/>
              </a:ext>
            </a:extLst>
          </p:cNvPr>
          <p:cNvSpPr>
            <a:spLocks noGrp="1"/>
          </p:cNvSpPr>
          <p:nvPr>
            <p:ph type="sldNum" sz="quarter" idx="12"/>
          </p:nvPr>
        </p:nvSpPr>
        <p:spPr/>
        <p:txBody>
          <a:bodyPr/>
          <a:lstStyle>
            <a:lvl1pPr>
              <a:defRPr/>
            </a:lvl1pPr>
          </a:lstStyle>
          <a:p>
            <a:pPr>
              <a:defRPr/>
            </a:pPr>
            <a:fld id="{35322CE6-92BB-4217-B955-B0DD63165987}" type="slidenum">
              <a:rPr lang="en-US" altLang="en-US"/>
              <a:pPr>
                <a:defRPr/>
              </a:pPr>
              <a:t>‹#›</a:t>
            </a:fld>
            <a:endParaRPr lang="en-US" altLang="en-US"/>
          </a:p>
        </p:txBody>
      </p:sp>
    </p:spTree>
    <p:extLst>
      <p:ext uri="{BB962C8B-B14F-4D97-AF65-F5344CB8AC3E}">
        <p14:creationId xmlns:p14="http://schemas.microsoft.com/office/powerpoint/2010/main" val="6743548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9A8941-DCB7-0871-ED6F-169081417CB1}"/>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5" name="Rectangle 4">
            <a:extLst>
              <a:ext uri="{FF2B5EF4-FFF2-40B4-BE49-F238E27FC236}">
                <a16:creationId xmlns:a16="http://schemas.microsoft.com/office/drawing/2014/main" id="{A7352895-5A61-65DF-E6A0-BF4CCA5D7A99}"/>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6" name="Rectangle 5">
            <a:extLst>
              <a:ext uri="{FF2B5EF4-FFF2-40B4-BE49-F238E27FC236}">
                <a16:creationId xmlns:a16="http://schemas.microsoft.com/office/drawing/2014/main" id="{22A0D4BC-F4CD-D4D0-04D8-B31AE2644FDD}"/>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186F14A5-7EE7-C43B-C10E-D3DECE767B9A}"/>
              </a:ext>
            </a:extLst>
          </p:cNvPr>
          <p:cNvSpPr>
            <a:spLocks noGrp="1"/>
          </p:cNvSpPr>
          <p:nvPr>
            <p:ph type="dt" sz="half" idx="10"/>
          </p:nvPr>
        </p:nvSpPr>
        <p:spPr>
          <a:xfrm>
            <a:off x="6553200" y="6248400"/>
            <a:ext cx="2209800" cy="365125"/>
          </a:xfrm>
        </p:spPr>
        <p:txBody>
          <a:bodyPr/>
          <a:lstStyle>
            <a:lvl1pPr>
              <a:defRPr/>
            </a:lvl1pPr>
          </a:lstStyle>
          <a:p>
            <a:pPr>
              <a:defRPr/>
            </a:pPr>
            <a:fld id="{B6226B71-4C05-4982-B233-824A7EEE735B}" type="datetime1">
              <a:rPr lang="en-US"/>
              <a:pPr>
                <a:defRPr/>
              </a:pPr>
              <a:t>7/20/2026</a:t>
            </a:fld>
            <a:endParaRPr lang="en-US" dirty="0"/>
          </a:p>
        </p:txBody>
      </p:sp>
      <p:sp>
        <p:nvSpPr>
          <p:cNvPr id="8" name="Footer Placeholder 4">
            <a:extLst>
              <a:ext uri="{FF2B5EF4-FFF2-40B4-BE49-F238E27FC236}">
                <a16:creationId xmlns:a16="http://schemas.microsoft.com/office/drawing/2014/main" id="{E9CEC456-AD67-C7BB-8C85-847AB058EE53}"/>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9A187E29-1371-6102-A4CE-42156C6E3132}"/>
              </a:ext>
            </a:extLst>
          </p:cNvPr>
          <p:cNvSpPr>
            <a:spLocks noGrp="1"/>
          </p:cNvSpPr>
          <p:nvPr>
            <p:ph type="sldNum" sz="quarter" idx="12"/>
          </p:nvPr>
        </p:nvSpPr>
        <p:spPr>
          <a:xfrm rot="5400000">
            <a:off x="5989638" y="144462"/>
            <a:ext cx="533400" cy="244475"/>
          </a:xfrm>
        </p:spPr>
        <p:txBody>
          <a:bodyPr/>
          <a:lstStyle>
            <a:lvl1pPr>
              <a:defRPr/>
            </a:lvl1pPr>
          </a:lstStyle>
          <a:p>
            <a:pPr>
              <a:defRPr/>
            </a:pPr>
            <a:fld id="{FE88C83A-1072-4A88-A5F5-C347EA80BAEA}" type="slidenum">
              <a:rPr lang="en-US" altLang="en-US"/>
              <a:pPr>
                <a:defRPr/>
              </a:pPr>
              <a:t>‹#›</a:t>
            </a:fld>
            <a:endParaRPr lang="en-US" altLang="en-US"/>
          </a:p>
        </p:txBody>
      </p:sp>
    </p:spTree>
    <p:extLst>
      <p:ext uri="{BB962C8B-B14F-4D97-AF65-F5344CB8AC3E}">
        <p14:creationId xmlns:p14="http://schemas.microsoft.com/office/powerpoint/2010/main" val="3867729264"/>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Alternate Title Page">
    <p:spTree>
      <p:nvGrpSpPr>
        <p:cNvPr id="1" name=""/>
        <p:cNvGrpSpPr/>
        <p:nvPr/>
      </p:nvGrpSpPr>
      <p:grpSpPr>
        <a:xfrm>
          <a:off x="0" y="0"/>
          <a:ext cx="0" cy="0"/>
          <a:chOff x="0" y="0"/>
          <a:chExt cx="0" cy="0"/>
        </a:xfrm>
      </p:grpSpPr>
      <p:sp>
        <p:nvSpPr>
          <p:cNvPr id="2" name="Title 1"/>
          <p:cNvSpPr>
            <a:spLocks noGrp="1"/>
          </p:cNvSpPr>
          <p:nvPr>
            <p:ph type="title"/>
          </p:nvPr>
        </p:nvSpPr>
        <p:spPr>
          <a:xfrm>
            <a:off x="549593" y="1310640"/>
            <a:ext cx="7772400" cy="1362075"/>
          </a:xfrm>
        </p:spPr>
        <p:txBody>
          <a:bodyPr anchor="t"/>
          <a:lstStyle>
            <a:lvl1pPr algn="l">
              <a:defRPr sz="4000" b="0" i="0" cap="all"/>
            </a:lvl1pPr>
          </a:lstStyle>
          <a:p>
            <a:r>
              <a:rPr lang="en-US" dirty="0"/>
              <a:t>Click to edit Master title style</a:t>
            </a:r>
          </a:p>
        </p:txBody>
      </p:sp>
      <p:sp>
        <p:nvSpPr>
          <p:cNvPr id="3" name="Text Placeholder 2"/>
          <p:cNvSpPr>
            <a:spLocks noGrp="1"/>
          </p:cNvSpPr>
          <p:nvPr>
            <p:ph type="body" idx="1"/>
          </p:nvPr>
        </p:nvSpPr>
        <p:spPr>
          <a:xfrm>
            <a:off x="549593" y="2672715"/>
            <a:ext cx="7772400" cy="1500187"/>
          </a:xfrm>
        </p:spPr>
        <p:txBody>
          <a:bodyPr anchor="b">
            <a:normAutofit/>
          </a:bodyPr>
          <a:lstStyle>
            <a:lvl1pPr marL="0" indent="0">
              <a:buNone/>
              <a:defRPr sz="4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6" name="Text Placeholder 6"/>
          <p:cNvSpPr>
            <a:spLocks noGrp="1"/>
          </p:cNvSpPr>
          <p:nvPr>
            <p:ph type="body" sz="quarter" idx="10"/>
          </p:nvPr>
        </p:nvSpPr>
        <p:spPr>
          <a:xfrm>
            <a:off x="549593" y="4172902"/>
            <a:ext cx="7772400" cy="533400"/>
          </a:xfrm>
        </p:spPr>
        <p:txBody>
          <a:bodyPr/>
          <a:lstStyle>
            <a:lvl1pPr marL="0" indent="0">
              <a:buFontTx/>
              <a:buNone/>
              <a:defRPr sz="2800" b="0" i="1">
                <a:solidFill>
                  <a:schemeClr val="tx1"/>
                </a:solidFill>
              </a:defRPr>
            </a:lvl1pPr>
          </a:lstStyle>
          <a:p>
            <a:pPr lvl="0"/>
            <a:r>
              <a:rPr lang="en-US" dirty="0"/>
              <a:t>Click to edit Master text styles</a:t>
            </a:r>
          </a:p>
        </p:txBody>
      </p:sp>
      <p:sp>
        <p:nvSpPr>
          <p:cNvPr id="7" name="Text Placeholder 8"/>
          <p:cNvSpPr>
            <a:spLocks noGrp="1"/>
          </p:cNvSpPr>
          <p:nvPr>
            <p:ph type="body" sz="quarter" idx="12"/>
          </p:nvPr>
        </p:nvSpPr>
        <p:spPr>
          <a:xfrm>
            <a:off x="549593" y="4706302"/>
            <a:ext cx="7772400" cy="381000"/>
          </a:xfrm>
        </p:spPr>
        <p:txBody>
          <a:bodyPr/>
          <a:lstStyle>
            <a:lvl1pPr marL="0" indent="0">
              <a:buFontTx/>
              <a:buNone/>
              <a:defRPr sz="2000" baseline="0">
                <a:solidFill>
                  <a:schemeClr val="tx1"/>
                </a:solidFill>
              </a:defRPr>
            </a:lvl1pPr>
          </a:lstStyle>
          <a:p>
            <a:pPr lvl="0"/>
            <a:r>
              <a:rPr lang="en-US" dirty="0"/>
              <a:t>Click to edit Master text styles</a:t>
            </a:r>
          </a:p>
        </p:txBody>
      </p:sp>
      <p:sp>
        <p:nvSpPr>
          <p:cNvPr id="4" name="Footer Placeholder 1">
            <a:extLst>
              <a:ext uri="{FF2B5EF4-FFF2-40B4-BE49-F238E27FC236}">
                <a16:creationId xmlns:a16="http://schemas.microsoft.com/office/drawing/2014/main" id="{C6804C1E-4AFF-DAD0-D835-454797214561}"/>
              </a:ext>
            </a:extLst>
          </p:cNvPr>
          <p:cNvSpPr>
            <a:spLocks noGrp="1"/>
          </p:cNvSpPr>
          <p:nvPr>
            <p:ph type="ftr" sz="quarter" idx="13"/>
          </p:nvPr>
        </p:nvSpPr>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BF12B4CE-045A-EBDD-A053-1883AC0C5E56}"/>
              </a:ext>
            </a:extLst>
          </p:cNvPr>
          <p:cNvSpPr>
            <a:spLocks noGrp="1" noChangeArrowheads="1"/>
          </p:cNvSpPr>
          <p:nvPr>
            <p:ph type="sldNum" sz="quarter" idx="14"/>
          </p:nvPr>
        </p:nvSpPr>
        <p:spPr>
          <a:xfrm>
            <a:off x="8534400" y="57150"/>
            <a:ext cx="533400" cy="476250"/>
          </a:xfrm>
        </p:spPr>
        <p:txBody>
          <a:bodyPr/>
          <a:lstStyle>
            <a:lvl1pPr>
              <a:defRPr>
                <a:solidFill>
                  <a:srgbClr val="000000"/>
                </a:solidFill>
              </a:defRPr>
            </a:lvl1pPr>
          </a:lstStyle>
          <a:p>
            <a:pPr>
              <a:defRPr/>
            </a:pPr>
            <a:fld id="{441B1F23-BD44-4A7B-9862-42EAD2F8E59B}" type="slidenum">
              <a:rPr lang="en-US" altLang="en-US"/>
              <a:pPr>
                <a:defRPr/>
              </a:pPr>
              <a:t>‹#›</a:t>
            </a:fld>
            <a:endParaRPr lang="en-US" altLang="en-US"/>
          </a:p>
        </p:txBody>
      </p:sp>
    </p:spTree>
    <p:extLst>
      <p:ext uri="{BB962C8B-B14F-4D97-AF65-F5344CB8AC3E}">
        <p14:creationId xmlns:p14="http://schemas.microsoft.com/office/powerpoint/2010/main" val="23360025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457200" y="3200399"/>
            <a:ext cx="8153400" cy="838201"/>
          </a:xfrm>
        </p:spPr>
        <p:txBody>
          <a:bodyPr/>
          <a:lstStyle>
            <a:lvl1pPr algn="l">
              <a:defRPr sz="4000">
                <a:solidFill>
                  <a:schemeClr val="tx1"/>
                </a:solidFill>
                <a:latin typeface="Calibri" pitchFamily="34" charset="0"/>
                <a:cs typeface="Calibri" pitchFamily="34" charset="0"/>
              </a:defRPr>
            </a:lvl1pPr>
          </a:lstStyle>
          <a:p>
            <a:r>
              <a:rPr lang="en-US" dirty="0"/>
              <a:t>Click to edit Master title style</a:t>
            </a:r>
          </a:p>
        </p:txBody>
      </p:sp>
      <p:sp>
        <p:nvSpPr>
          <p:cNvPr id="4099" name="Rectangle 3"/>
          <p:cNvSpPr>
            <a:spLocks noGrp="1" noChangeArrowheads="1"/>
          </p:cNvSpPr>
          <p:nvPr>
            <p:ph type="subTitle" idx="1"/>
          </p:nvPr>
        </p:nvSpPr>
        <p:spPr>
          <a:xfrm>
            <a:off x="457200" y="4114800"/>
            <a:ext cx="8153400" cy="1371600"/>
          </a:xfrm>
        </p:spPr>
        <p:txBody>
          <a:bodyPr/>
          <a:lstStyle>
            <a:lvl1pPr marL="0" indent="0" algn="l">
              <a:buFont typeface="Futura-Normal" pitchFamily="2" charset="0"/>
              <a:buNone/>
              <a:defRPr sz="4000">
                <a:solidFill>
                  <a:schemeClr val="bg1"/>
                </a:solidFill>
                <a:latin typeface="Calibri" pitchFamily="34" charset="0"/>
                <a:cs typeface="Calibri" pitchFamily="34" charset="0"/>
              </a:defRPr>
            </a:lvl1pPr>
          </a:lstStyle>
          <a:p>
            <a:r>
              <a:rPr lang="en-US" dirty="0"/>
              <a:t>Click to edit Master subtitle style</a:t>
            </a:r>
          </a:p>
        </p:txBody>
      </p:sp>
      <p:sp>
        <p:nvSpPr>
          <p:cNvPr id="7" name="Text Placeholder 6"/>
          <p:cNvSpPr>
            <a:spLocks noGrp="1"/>
          </p:cNvSpPr>
          <p:nvPr>
            <p:ph type="body" sz="quarter" idx="10"/>
          </p:nvPr>
        </p:nvSpPr>
        <p:spPr>
          <a:xfrm>
            <a:off x="457200" y="5486400"/>
            <a:ext cx="8153400" cy="533400"/>
          </a:xfrm>
        </p:spPr>
        <p:txBody>
          <a:bodyPr/>
          <a:lstStyle>
            <a:lvl1pPr marL="0" indent="0">
              <a:buFontTx/>
              <a:buNone/>
              <a:defRPr sz="2800" b="0" i="1">
                <a:solidFill>
                  <a:schemeClr val="bg1"/>
                </a:solidFill>
                <a:latin typeface="Calibri" pitchFamily="34" charset="0"/>
                <a:cs typeface="Calibri" pitchFamily="34" charset="0"/>
              </a:defRPr>
            </a:lvl1pPr>
          </a:lstStyle>
          <a:p>
            <a:pPr lvl="0"/>
            <a:r>
              <a:rPr lang="en-US" dirty="0"/>
              <a:t>Click to edit Master text styles</a:t>
            </a:r>
          </a:p>
        </p:txBody>
      </p:sp>
      <p:sp>
        <p:nvSpPr>
          <p:cNvPr id="9" name="Text Placeholder 8"/>
          <p:cNvSpPr>
            <a:spLocks noGrp="1"/>
          </p:cNvSpPr>
          <p:nvPr>
            <p:ph type="body" sz="quarter" idx="11"/>
          </p:nvPr>
        </p:nvSpPr>
        <p:spPr>
          <a:xfrm>
            <a:off x="457200" y="6019800"/>
            <a:ext cx="8153400" cy="381000"/>
          </a:xfrm>
        </p:spPr>
        <p:txBody>
          <a:bodyPr/>
          <a:lstStyle>
            <a:lvl1pPr marL="0" indent="0">
              <a:buFontTx/>
              <a:buNone/>
              <a:defRPr sz="2000" baseline="0">
                <a:solidFill>
                  <a:schemeClr val="bg1"/>
                </a:solidFill>
                <a:latin typeface="Calibri" pitchFamily="34" charset="0"/>
                <a:cs typeface="Calibri" pitchFamily="34" charset="0"/>
              </a:defRPr>
            </a:lvl1pPr>
          </a:lstStyle>
          <a:p>
            <a:pPr lvl="0"/>
            <a:r>
              <a:rPr lang="en-US" dirty="0"/>
              <a:t>Click to edit Master text styles</a:t>
            </a:r>
          </a:p>
        </p:txBody>
      </p:sp>
    </p:spTree>
    <p:extLst>
      <p:ext uri="{BB962C8B-B14F-4D97-AF65-F5344CB8AC3E}">
        <p14:creationId xmlns:p14="http://schemas.microsoft.com/office/powerpoint/2010/main" val="8004244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lvl1pPr>
              <a:defRPr>
                <a:latin typeface="Calibri" pitchFamily="34" charset="0"/>
                <a:cs typeface="Calibri" pitchFamily="34" charset="0"/>
              </a:defRPr>
            </a:lvl1pPr>
            <a:lvl2pPr>
              <a:defRPr>
                <a:latin typeface="Calibri" pitchFamily="34" charset="0"/>
                <a:cs typeface="Calibri" pitchFamily="34" charset="0"/>
              </a:defRPr>
            </a:lvl2pPr>
            <a:lvl3pPr>
              <a:defRPr>
                <a:latin typeface="Calibri" pitchFamily="34" charset="0"/>
                <a:cs typeface="Calibri" pitchFamily="34" charset="0"/>
              </a:defRPr>
            </a:lvl3pPr>
            <a:lvl4pPr>
              <a:defRPr>
                <a:latin typeface="Calibri" pitchFamily="34" charset="0"/>
                <a:cs typeface="Calibri" pitchFamily="34" charset="0"/>
              </a:defRPr>
            </a:lvl4pPr>
            <a:lvl5pPr>
              <a:defRPr>
                <a:latin typeface="Calibri" pitchFamily="34" charset="0"/>
                <a:cs typeface="Calibri"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lvl1pPr>
              <a:defRPr>
                <a:latin typeface="Calibri" pitchFamily="34" charset="0"/>
                <a:cs typeface="Calibri" pitchFamily="34" charset="0"/>
              </a:defRPr>
            </a:lvl1pPr>
          </a:lstStyle>
          <a:p>
            <a:r>
              <a:rPr lang="en-US" dirty="0"/>
              <a:t>Click to edit Master title style</a:t>
            </a:r>
          </a:p>
        </p:txBody>
      </p:sp>
      <p:sp>
        <p:nvSpPr>
          <p:cNvPr id="2" name="Rectangle 6">
            <a:extLst>
              <a:ext uri="{FF2B5EF4-FFF2-40B4-BE49-F238E27FC236}">
                <a16:creationId xmlns:a16="http://schemas.microsoft.com/office/drawing/2014/main" id="{9D32F9B9-79CC-24A8-2C37-66F2D5C4FE03}"/>
              </a:ext>
            </a:extLst>
          </p:cNvPr>
          <p:cNvSpPr>
            <a:spLocks noGrp="1" noChangeArrowheads="1"/>
          </p:cNvSpPr>
          <p:nvPr>
            <p:ph type="sldNum" sz="quarter" idx="10"/>
          </p:nvPr>
        </p:nvSpPr>
        <p:spPr/>
        <p:txBody>
          <a:bodyPr/>
          <a:lstStyle>
            <a:lvl1pPr>
              <a:defRPr>
                <a:solidFill>
                  <a:srgbClr val="000000"/>
                </a:solidFill>
              </a:defRPr>
            </a:lvl1pPr>
          </a:lstStyle>
          <a:p>
            <a:pPr>
              <a:defRPr/>
            </a:pPr>
            <a:fld id="{3742105F-EBCF-42F0-8E00-304BDCA7F187}" type="slidenum">
              <a:rPr lang="en-US" altLang="en-US"/>
              <a:pPr>
                <a:defRPr/>
              </a:pPr>
              <a:t>‹#›</a:t>
            </a:fld>
            <a:endParaRPr lang="en-US" altLang="en-US"/>
          </a:p>
        </p:txBody>
      </p:sp>
      <p:sp>
        <p:nvSpPr>
          <p:cNvPr id="4" name="Footer Placeholder 1">
            <a:extLst>
              <a:ext uri="{FF2B5EF4-FFF2-40B4-BE49-F238E27FC236}">
                <a16:creationId xmlns:a16="http://schemas.microsoft.com/office/drawing/2014/main" id="{7DD44389-60A8-4121-EA34-5F034B884078}"/>
              </a:ext>
            </a:extLst>
          </p:cNvPr>
          <p:cNvSpPr>
            <a:spLocks noGrp="1"/>
          </p:cNvSpPr>
          <p:nvPr>
            <p:ph type="ftr" sz="quarter" idx="11"/>
          </p:nvPr>
        </p:nvSpPr>
        <p:spPr>
          <a:xfrm>
            <a:off x="254000" y="5791200"/>
            <a:ext cx="3022600" cy="196850"/>
          </a:xfrm>
        </p:spPr>
        <p:txBody>
          <a:bodyPr/>
          <a:lstStyle>
            <a:lvl1pPr>
              <a:defRPr/>
            </a:lvl1pPr>
          </a:lstStyle>
          <a:p>
            <a:pPr>
              <a:defRPr/>
            </a:pPr>
            <a:endParaRPr lang="en-US"/>
          </a:p>
        </p:txBody>
      </p:sp>
    </p:spTree>
    <p:extLst>
      <p:ext uri="{BB962C8B-B14F-4D97-AF65-F5344CB8AC3E}">
        <p14:creationId xmlns:p14="http://schemas.microsoft.com/office/powerpoint/2010/main" val="38928116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DA909-D30D-061F-5E9B-8B65DADF0881}"/>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840CAED9-98CB-C113-DA64-F61B9E8E6A6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6BAFF2CD-C745-4E4E-DD48-8C2A5DC21BC3}"/>
              </a:ext>
            </a:extLst>
          </p:cNvPr>
          <p:cNvSpPr>
            <a:spLocks noGrp="1"/>
          </p:cNvSpPr>
          <p:nvPr>
            <p:ph type="dt" sz="half" idx="10"/>
          </p:nvPr>
        </p:nvSpPr>
        <p:spPr/>
        <p:txBody>
          <a:bodyPr/>
          <a:lstStyle/>
          <a:p>
            <a:fld id="{2E9067A8-92A8-4EFA-9B7D-A29D1ADE3E2D}" type="datetimeFigureOut">
              <a:rPr lang="en-US" smtClean="0"/>
              <a:t>7/20/2026</a:t>
            </a:fld>
            <a:endParaRPr lang="en-US"/>
          </a:p>
        </p:txBody>
      </p:sp>
      <p:sp>
        <p:nvSpPr>
          <p:cNvPr id="5" name="Footer Placeholder 4">
            <a:extLst>
              <a:ext uri="{FF2B5EF4-FFF2-40B4-BE49-F238E27FC236}">
                <a16:creationId xmlns:a16="http://schemas.microsoft.com/office/drawing/2014/main" id="{292FE706-5230-D252-6B46-2E60A88B45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94E81-0614-2020-4918-AE7171368436}"/>
              </a:ext>
            </a:extLst>
          </p:cNvPr>
          <p:cNvSpPr>
            <a:spLocks noGrp="1"/>
          </p:cNvSpPr>
          <p:nvPr>
            <p:ph type="sldNum" sz="quarter" idx="12"/>
          </p:nvPr>
        </p:nvSpPr>
        <p:spPr/>
        <p:txBody>
          <a:bodyPr/>
          <a:lstStyle/>
          <a:p>
            <a:fld id="{B09F430D-2FBB-4F18-8111-7B18A46B780A}" type="slidenum">
              <a:rPr lang="en-US" smtClean="0"/>
              <a:t>‹#›</a:t>
            </a:fld>
            <a:endParaRPr lang="en-US"/>
          </a:p>
        </p:txBody>
      </p:sp>
    </p:spTree>
    <p:extLst>
      <p:ext uri="{BB962C8B-B14F-4D97-AF65-F5344CB8AC3E}">
        <p14:creationId xmlns:p14="http://schemas.microsoft.com/office/powerpoint/2010/main" val="18901675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7004-649B-F477-9E94-8B7AD0AF5A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15D66B-793A-74FD-3875-704263D5DE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383C6D-D195-23B5-E38E-4C772BD94AB6}"/>
              </a:ext>
            </a:extLst>
          </p:cNvPr>
          <p:cNvSpPr>
            <a:spLocks noGrp="1"/>
          </p:cNvSpPr>
          <p:nvPr>
            <p:ph type="dt" sz="half" idx="10"/>
          </p:nvPr>
        </p:nvSpPr>
        <p:spPr/>
        <p:txBody>
          <a:bodyPr/>
          <a:lstStyle/>
          <a:p>
            <a:fld id="{2E9067A8-92A8-4EFA-9B7D-A29D1ADE3E2D}" type="datetimeFigureOut">
              <a:rPr lang="en-US" smtClean="0"/>
              <a:t>7/20/2026</a:t>
            </a:fld>
            <a:endParaRPr lang="en-US"/>
          </a:p>
        </p:txBody>
      </p:sp>
      <p:sp>
        <p:nvSpPr>
          <p:cNvPr id="5" name="Footer Placeholder 4">
            <a:extLst>
              <a:ext uri="{FF2B5EF4-FFF2-40B4-BE49-F238E27FC236}">
                <a16:creationId xmlns:a16="http://schemas.microsoft.com/office/drawing/2014/main" id="{49479AB1-AC6E-7F5A-2C79-0EDAB987F8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4733EA-946B-DBE1-AB28-A5A0A22ED8AD}"/>
              </a:ext>
            </a:extLst>
          </p:cNvPr>
          <p:cNvSpPr>
            <a:spLocks noGrp="1"/>
          </p:cNvSpPr>
          <p:nvPr>
            <p:ph type="sldNum" sz="quarter" idx="12"/>
          </p:nvPr>
        </p:nvSpPr>
        <p:spPr/>
        <p:txBody>
          <a:bodyPr/>
          <a:lstStyle/>
          <a:p>
            <a:fld id="{B09F430D-2FBB-4F18-8111-7B18A46B780A}" type="slidenum">
              <a:rPr lang="en-US" smtClean="0"/>
              <a:t>‹#›</a:t>
            </a:fld>
            <a:endParaRPr lang="en-US"/>
          </a:p>
        </p:txBody>
      </p:sp>
    </p:spTree>
    <p:extLst>
      <p:ext uri="{BB962C8B-B14F-4D97-AF65-F5344CB8AC3E}">
        <p14:creationId xmlns:p14="http://schemas.microsoft.com/office/powerpoint/2010/main" val="26846060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30F22-5F74-8F10-0458-FE662711F506}"/>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871A8E63-313F-1FD8-C8A6-84945A6D0F86}"/>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B2470DD-A14A-4928-C2DB-138BE94A1A49}"/>
              </a:ext>
            </a:extLst>
          </p:cNvPr>
          <p:cNvSpPr>
            <a:spLocks noGrp="1"/>
          </p:cNvSpPr>
          <p:nvPr>
            <p:ph type="dt" sz="half" idx="10"/>
          </p:nvPr>
        </p:nvSpPr>
        <p:spPr/>
        <p:txBody>
          <a:bodyPr/>
          <a:lstStyle/>
          <a:p>
            <a:fld id="{2E9067A8-92A8-4EFA-9B7D-A29D1ADE3E2D}" type="datetimeFigureOut">
              <a:rPr lang="en-US" smtClean="0"/>
              <a:t>7/20/2026</a:t>
            </a:fld>
            <a:endParaRPr lang="en-US"/>
          </a:p>
        </p:txBody>
      </p:sp>
      <p:sp>
        <p:nvSpPr>
          <p:cNvPr id="5" name="Footer Placeholder 4">
            <a:extLst>
              <a:ext uri="{FF2B5EF4-FFF2-40B4-BE49-F238E27FC236}">
                <a16:creationId xmlns:a16="http://schemas.microsoft.com/office/drawing/2014/main" id="{2B0B5D87-8A33-53DC-6E1E-05C958C4F8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0CC7BE-F1F2-7452-55DB-D8554D00E088}"/>
              </a:ext>
            </a:extLst>
          </p:cNvPr>
          <p:cNvSpPr>
            <a:spLocks noGrp="1"/>
          </p:cNvSpPr>
          <p:nvPr>
            <p:ph type="sldNum" sz="quarter" idx="12"/>
          </p:nvPr>
        </p:nvSpPr>
        <p:spPr/>
        <p:txBody>
          <a:bodyPr/>
          <a:lstStyle/>
          <a:p>
            <a:fld id="{B09F430D-2FBB-4F18-8111-7B18A46B780A}" type="slidenum">
              <a:rPr lang="en-US" smtClean="0"/>
              <a:t>‹#›</a:t>
            </a:fld>
            <a:endParaRPr lang="en-US"/>
          </a:p>
        </p:txBody>
      </p:sp>
    </p:spTree>
    <p:extLst>
      <p:ext uri="{BB962C8B-B14F-4D97-AF65-F5344CB8AC3E}">
        <p14:creationId xmlns:p14="http://schemas.microsoft.com/office/powerpoint/2010/main" val="42743598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2D642-7EAF-22C0-6AC1-284C83CFF8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073BA2-17BD-CF00-A3F7-050AF702493D}"/>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5243FA4-03CB-373E-53D1-E9B88BF43578}"/>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67B8A6-6985-7126-0D16-7E5EC1F30DFC}"/>
              </a:ext>
            </a:extLst>
          </p:cNvPr>
          <p:cNvSpPr>
            <a:spLocks noGrp="1"/>
          </p:cNvSpPr>
          <p:nvPr>
            <p:ph type="dt" sz="half" idx="10"/>
          </p:nvPr>
        </p:nvSpPr>
        <p:spPr/>
        <p:txBody>
          <a:bodyPr/>
          <a:lstStyle/>
          <a:p>
            <a:fld id="{2E9067A8-92A8-4EFA-9B7D-A29D1ADE3E2D}" type="datetimeFigureOut">
              <a:rPr lang="en-US" smtClean="0"/>
              <a:t>7/20/2026</a:t>
            </a:fld>
            <a:endParaRPr lang="en-US"/>
          </a:p>
        </p:txBody>
      </p:sp>
      <p:sp>
        <p:nvSpPr>
          <p:cNvPr id="6" name="Footer Placeholder 5">
            <a:extLst>
              <a:ext uri="{FF2B5EF4-FFF2-40B4-BE49-F238E27FC236}">
                <a16:creationId xmlns:a16="http://schemas.microsoft.com/office/drawing/2014/main" id="{4A5B1E50-3E4D-62EC-BDF4-41FC864BF0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D0F7BB-7EED-E70D-F9E0-DBD8E34A903E}"/>
              </a:ext>
            </a:extLst>
          </p:cNvPr>
          <p:cNvSpPr>
            <a:spLocks noGrp="1"/>
          </p:cNvSpPr>
          <p:nvPr>
            <p:ph type="sldNum" sz="quarter" idx="12"/>
          </p:nvPr>
        </p:nvSpPr>
        <p:spPr/>
        <p:txBody>
          <a:bodyPr/>
          <a:lstStyle/>
          <a:p>
            <a:fld id="{B09F430D-2FBB-4F18-8111-7B18A46B780A}" type="slidenum">
              <a:rPr lang="en-US" smtClean="0"/>
              <a:t>‹#›</a:t>
            </a:fld>
            <a:endParaRPr lang="en-US"/>
          </a:p>
        </p:txBody>
      </p:sp>
    </p:spTree>
    <p:extLst>
      <p:ext uri="{BB962C8B-B14F-4D97-AF65-F5344CB8AC3E}">
        <p14:creationId xmlns:p14="http://schemas.microsoft.com/office/powerpoint/2010/main" val="7867789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ED38C-65F5-399C-9C81-D8A52553B071}"/>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4B47F0-F4A0-E7B0-C583-F3A86569F04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024ECB7C-DD6D-5B78-4AE6-32973BF66BC8}"/>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53848A4-4C3F-217E-6B5E-0DEA60FDFB7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23C2F931-2C21-43BB-6236-8F1B453E616B}"/>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DE83C8-629E-C2ED-48E3-0C59F4B22247}"/>
              </a:ext>
            </a:extLst>
          </p:cNvPr>
          <p:cNvSpPr>
            <a:spLocks noGrp="1"/>
          </p:cNvSpPr>
          <p:nvPr>
            <p:ph type="dt" sz="half" idx="10"/>
          </p:nvPr>
        </p:nvSpPr>
        <p:spPr/>
        <p:txBody>
          <a:bodyPr/>
          <a:lstStyle/>
          <a:p>
            <a:fld id="{2E9067A8-92A8-4EFA-9B7D-A29D1ADE3E2D}" type="datetimeFigureOut">
              <a:rPr lang="en-US" smtClean="0"/>
              <a:t>7/20/2026</a:t>
            </a:fld>
            <a:endParaRPr lang="en-US"/>
          </a:p>
        </p:txBody>
      </p:sp>
      <p:sp>
        <p:nvSpPr>
          <p:cNvPr id="8" name="Footer Placeholder 7">
            <a:extLst>
              <a:ext uri="{FF2B5EF4-FFF2-40B4-BE49-F238E27FC236}">
                <a16:creationId xmlns:a16="http://schemas.microsoft.com/office/drawing/2014/main" id="{60E558DC-7DD7-3742-18F3-693560FA9E0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E4C8336-9DC6-0BEB-AA3E-AAAD46718FD0}"/>
              </a:ext>
            </a:extLst>
          </p:cNvPr>
          <p:cNvSpPr>
            <a:spLocks noGrp="1"/>
          </p:cNvSpPr>
          <p:nvPr>
            <p:ph type="sldNum" sz="quarter" idx="12"/>
          </p:nvPr>
        </p:nvSpPr>
        <p:spPr/>
        <p:txBody>
          <a:bodyPr/>
          <a:lstStyle/>
          <a:p>
            <a:fld id="{B09F430D-2FBB-4F18-8111-7B18A46B780A}" type="slidenum">
              <a:rPr lang="en-US" smtClean="0"/>
              <a:t>‹#›</a:t>
            </a:fld>
            <a:endParaRPr lang="en-US"/>
          </a:p>
        </p:txBody>
      </p:sp>
    </p:spTree>
    <p:extLst>
      <p:ext uri="{BB962C8B-B14F-4D97-AF65-F5344CB8AC3E}">
        <p14:creationId xmlns:p14="http://schemas.microsoft.com/office/powerpoint/2010/main" val="42288358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F9EA2-F51E-1F4E-F297-C7FB7717BC2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CE12296-AE0C-7C4B-3952-8CF2950B39B0}"/>
              </a:ext>
            </a:extLst>
          </p:cNvPr>
          <p:cNvSpPr>
            <a:spLocks noGrp="1"/>
          </p:cNvSpPr>
          <p:nvPr>
            <p:ph type="dt" sz="half" idx="10"/>
          </p:nvPr>
        </p:nvSpPr>
        <p:spPr/>
        <p:txBody>
          <a:bodyPr/>
          <a:lstStyle/>
          <a:p>
            <a:fld id="{2E9067A8-92A8-4EFA-9B7D-A29D1ADE3E2D}" type="datetimeFigureOut">
              <a:rPr lang="en-US" smtClean="0"/>
              <a:t>7/20/2026</a:t>
            </a:fld>
            <a:endParaRPr lang="en-US"/>
          </a:p>
        </p:txBody>
      </p:sp>
      <p:sp>
        <p:nvSpPr>
          <p:cNvPr id="4" name="Footer Placeholder 3">
            <a:extLst>
              <a:ext uri="{FF2B5EF4-FFF2-40B4-BE49-F238E27FC236}">
                <a16:creationId xmlns:a16="http://schemas.microsoft.com/office/drawing/2014/main" id="{9FCE8B14-8E6C-BD91-7FEB-C5369A81AC0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3FFC885-F188-2676-1520-5F16D9229DAD}"/>
              </a:ext>
            </a:extLst>
          </p:cNvPr>
          <p:cNvSpPr>
            <a:spLocks noGrp="1"/>
          </p:cNvSpPr>
          <p:nvPr>
            <p:ph type="sldNum" sz="quarter" idx="12"/>
          </p:nvPr>
        </p:nvSpPr>
        <p:spPr/>
        <p:txBody>
          <a:bodyPr/>
          <a:lstStyle/>
          <a:p>
            <a:fld id="{B09F430D-2FBB-4F18-8111-7B18A46B780A}" type="slidenum">
              <a:rPr lang="en-US" smtClean="0"/>
              <a:t>‹#›</a:t>
            </a:fld>
            <a:endParaRPr lang="en-US"/>
          </a:p>
        </p:txBody>
      </p:sp>
    </p:spTree>
    <p:extLst>
      <p:ext uri="{BB962C8B-B14F-4D97-AF65-F5344CB8AC3E}">
        <p14:creationId xmlns:p14="http://schemas.microsoft.com/office/powerpoint/2010/main" val="4614624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76DA35-1549-69E3-FAE1-02D6FCF0F732}"/>
              </a:ext>
            </a:extLst>
          </p:cNvPr>
          <p:cNvSpPr>
            <a:spLocks noGrp="1"/>
          </p:cNvSpPr>
          <p:nvPr>
            <p:ph type="dt" sz="half" idx="10"/>
          </p:nvPr>
        </p:nvSpPr>
        <p:spPr/>
        <p:txBody>
          <a:bodyPr/>
          <a:lstStyle/>
          <a:p>
            <a:fld id="{2E9067A8-92A8-4EFA-9B7D-A29D1ADE3E2D}" type="datetimeFigureOut">
              <a:rPr lang="en-US" smtClean="0"/>
              <a:t>7/20/2026</a:t>
            </a:fld>
            <a:endParaRPr lang="en-US"/>
          </a:p>
        </p:txBody>
      </p:sp>
      <p:sp>
        <p:nvSpPr>
          <p:cNvPr id="3" name="Footer Placeholder 2">
            <a:extLst>
              <a:ext uri="{FF2B5EF4-FFF2-40B4-BE49-F238E27FC236}">
                <a16:creationId xmlns:a16="http://schemas.microsoft.com/office/drawing/2014/main" id="{A3358FE6-FCE8-A99B-4E53-1CD3FFC2B5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EE5DF2C-2819-7EBC-D4A1-D95571F471C1}"/>
              </a:ext>
            </a:extLst>
          </p:cNvPr>
          <p:cNvSpPr>
            <a:spLocks noGrp="1"/>
          </p:cNvSpPr>
          <p:nvPr>
            <p:ph type="sldNum" sz="quarter" idx="12"/>
          </p:nvPr>
        </p:nvSpPr>
        <p:spPr/>
        <p:txBody>
          <a:bodyPr/>
          <a:lstStyle/>
          <a:p>
            <a:fld id="{B09F430D-2FBB-4F18-8111-7B18A46B780A}" type="slidenum">
              <a:rPr lang="en-US" smtClean="0"/>
              <a:t>‹#›</a:t>
            </a:fld>
            <a:endParaRPr lang="en-US"/>
          </a:p>
        </p:txBody>
      </p:sp>
    </p:spTree>
    <p:extLst>
      <p:ext uri="{BB962C8B-B14F-4D97-AF65-F5344CB8AC3E}">
        <p14:creationId xmlns:p14="http://schemas.microsoft.com/office/powerpoint/2010/main" val="22235642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4CA89-594C-7E74-AB93-1B37889CCB9C}"/>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4267487-F4D3-1409-61FA-867738E51DB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176F80F-D5F4-C073-1CA8-62353C29534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7554BB8-C9B8-FAC9-69F5-3CCDE32DF631}"/>
              </a:ext>
            </a:extLst>
          </p:cNvPr>
          <p:cNvSpPr>
            <a:spLocks noGrp="1"/>
          </p:cNvSpPr>
          <p:nvPr>
            <p:ph type="dt" sz="half" idx="10"/>
          </p:nvPr>
        </p:nvSpPr>
        <p:spPr/>
        <p:txBody>
          <a:bodyPr/>
          <a:lstStyle/>
          <a:p>
            <a:fld id="{2E9067A8-92A8-4EFA-9B7D-A29D1ADE3E2D}" type="datetimeFigureOut">
              <a:rPr lang="en-US" smtClean="0"/>
              <a:t>7/20/2026</a:t>
            </a:fld>
            <a:endParaRPr lang="en-US"/>
          </a:p>
        </p:txBody>
      </p:sp>
      <p:sp>
        <p:nvSpPr>
          <p:cNvPr id="6" name="Footer Placeholder 5">
            <a:extLst>
              <a:ext uri="{FF2B5EF4-FFF2-40B4-BE49-F238E27FC236}">
                <a16:creationId xmlns:a16="http://schemas.microsoft.com/office/drawing/2014/main" id="{A8830F5E-A8CD-C10B-7A68-DBFE9C871C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D206C4-A998-E63D-8CC2-A97B7EF9FF24}"/>
              </a:ext>
            </a:extLst>
          </p:cNvPr>
          <p:cNvSpPr>
            <a:spLocks noGrp="1"/>
          </p:cNvSpPr>
          <p:nvPr>
            <p:ph type="sldNum" sz="quarter" idx="12"/>
          </p:nvPr>
        </p:nvSpPr>
        <p:spPr/>
        <p:txBody>
          <a:bodyPr/>
          <a:lstStyle/>
          <a:p>
            <a:fld id="{B09F430D-2FBB-4F18-8111-7B18A46B780A}" type="slidenum">
              <a:rPr lang="en-US" smtClean="0"/>
              <a:t>‹#›</a:t>
            </a:fld>
            <a:endParaRPr lang="en-US"/>
          </a:p>
        </p:txBody>
      </p:sp>
    </p:spTree>
    <p:extLst>
      <p:ext uri="{BB962C8B-B14F-4D97-AF65-F5344CB8AC3E}">
        <p14:creationId xmlns:p14="http://schemas.microsoft.com/office/powerpoint/2010/main" val="16344693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00775-89A8-68B8-DF6C-4E74B4BB7A3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C702CCDC-C028-D08A-9FF5-729265522CE0}"/>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7EB9EA9F-67C3-C740-F472-4698BF833A7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7170FA4-94A7-F9C2-4A9A-5244298B9E04}"/>
              </a:ext>
            </a:extLst>
          </p:cNvPr>
          <p:cNvSpPr>
            <a:spLocks noGrp="1"/>
          </p:cNvSpPr>
          <p:nvPr>
            <p:ph type="dt" sz="half" idx="10"/>
          </p:nvPr>
        </p:nvSpPr>
        <p:spPr/>
        <p:txBody>
          <a:bodyPr/>
          <a:lstStyle/>
          <a:p>
            <a:fld id="{2E9067A8-92A8-4EFA-9B7D-A29D1ADE3E2D}" type="datetimeFigureOut">
              <a:rPr lang="en-US" smtClean="0"/>
              <a:t>7/20/2026</a:t>
            </a:fld>
            <a:endParaRPr lang="en-US"/>
          </a:p>
        </p:txBody>
      </p:sp>
      <p:sp>
        <p:nvSpPr>
          <p:cNvPr id="6" name="Footer Placeholder 5">
            <a:extLst>
              <a:ext uri="{FF2B5EF4-FFF2-40B4-BE49-F238E27FC236}">
                <a16:creationId xmlns:a16="http://schemas.microsoft.com/office/drawing/2014/main" id="{0E0E90A7-388E-9D16-AB38-11C03414E0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5B2393-844B-8AE0-238E-79BE09971AE0}"/>
              </a:ext>
            </a:extLst>
          </p:cNvPr>
          <p:cNvSpPr>
            <a:spLocks noGrp="1"/>
          </p:cNvSpPr>
          <p:nvPr>
            <p:ph type="sldNum" sz="quarter" idx="12"/>
          </p:nvPr>
        </p:nvSpPr>
        <p:spPr/>
        <p:txBody>
          <a:bodyPr/>
          <a:lstStyle/>
          <a:p>
            <a:fld id="{B09F430D-2FBB-4F18-8111-7B18A46B780A}" type="slidenum">
              <a:rPr lang="en-US" smtClean="0"/>
              <a:t>‹#›</a:t>
            </a:fld>
            <a:endParaRPr lang="en-US"/>
          </a:p>
        </p:txBody>
      </p:sp>
    </p:spTree>
    <p:extLst>
      <p:ext uri="{BB962C8B-B14F-4D97-AF65-F5344CB8AC3E}">
        <p14:creationId xmlns:p14="http://schemas.microsoft.com/office/powerpoint/2010/main" val="22258109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7BBFC-4374-F803-1C4F-89C0EDB2FC4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91413A4-DC87-C3D7-7F9C-2B8B988BE7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4CADD6-620B-1E93-A86F-3420802AFB30}"/>
              </a:ext>
            </a:extLst>
          </p:cNvPr>
          <p:cNvSpPr>
            <a:spLocks noGrp="1"/>
          </p:cNvSpPr>
          <p:nvPr>
            <p:ph type="dt" sz="half" idx="10"/>
          </p:nvPr>
        </p:nvSpPr>
        <p:spPr/>
        <p:txBody>
          <a:bodyPr/>
          <a:lstStyle/>
          <a:p>
            <a:fld id="{2E9067A8-92A8-4EFA-9B7D-A29D1ADE3E2D}" type="datetimeFigureOut">
              <a:rPr lang="en-US" smtClean="0"/>
              <a:t>7/20/2026</a:t>
            </a:fld>
            <a:endParaRPr lang="en-US"/>
          </a:p>
        </p:txBody>
      </p:sp>
      <p:sp>
        <p:nvSpPr>
          <p:cNvPr id="5" name="Footer Placeholder 4">
            <a:extLst>
              <a:ext uri="{FF2B5EF4-FFF2-40B4-BE49-F238E27FC236}">
                <a16:creationId xmlns:a16="http://schemas.microsoft.com/office/drawing/2014/main" id="{40B9BEDC-7C58-1F9D-03FA-519AE80D6C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148575-66BC-E1B2-FD09-FE3E20E890DC}"/>
              </a:ext>
            </a:extLst>
          </p:cNvPr>
          <p:cNvSpPr>
            <a:spLocks noGrp="1"/>
          </p:cNvSpPr>
          <p:nvPr>
            <p:ph type="sldNum" sz="quarter" idx="12"/>
          </p:nvPr>
        </p:nvSpPr>
        <p:spPr/>
        <p:txBody>
          <a:bodyPr/>
          <a:lstStyle/>
          <a:p>
            <a:fld id="{B09F430D-2FBB-4F18-8111-7B18A46B780A}" type="slidenum">
              <a:rPr lang="en-US" smtClean="0"/>
              <a:t>‹#›</a:t>
            </a:fld>
            <a:endParaRPr lang="en-US"/>
          </a:p>
        </p:txBody>
      </p:sp>
    </p:spTree>
    <p:extLst>
      <p:ext uri="{BB962C8B-B14F-4D97-AF65-F5344CB8AC3E}">
        <p14:creationId xmlns:p14="http://schemas.microsoft.com/office/powerpoint/2010/main" val="36205027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7A8D42-2F43-4342-15CC-958CCC485D32}"/>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A4EF8EE-3C16-E812-F6DC-B45F04E214E5}"/>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C3E45-EE64-BE26-93DF-F99B16D71E5D}"/>
              </a:ext>
            </a:extLst>
          </p:cNvPr>
          <p:cNvSpPr>
            <a:spLocks noGrp="1"/>
          </p:cNvSpPr>
          <p:nvPr>
            <p:ph type="dt" sz="half" idx="10"/>
          </p:nvPr>
        </p:nvSpPr>
        <p:spPr/>
        <p:txBody>
          <a:bodyPr/>
          <a:lstStyle/>
          <a:p>
            <a:fld id="{2E9067A8-92A8-4EFA-9B7D-A29D1ADE3E2D}" type="datetimeFigureOut">
              <a:rPr lang="en-US" smtClean="0"/>
              <a:t>7/20/2026</a:t>
            </a:fld>
            <a:endParaRPr lang="en-US"/>
          </a:p>
        </p:txBody>
      </p:sp>
      <p:sp>
        <p:nvSpPr>
          <p:cNvPr id="5" name="Footer Placeholder 4">
            <a:extLst>
              <a:ext uri="{FF2B5EF4-FFF2-40B4-BE49-F238E27FC236}">
                <a16:creationId xmlns:a16="http://schemas.microsoft.com/office/drawing/2014/main" id="{29FD679D-60A4-EDAA-52AD-7CB574A9AE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2D1AAA-C54F-C9BE-A2C1-A97FF28F3B17}"/>
              </a:ext>
            </a:extLst>
          </p:cNvPr>
          <p:cNvSpPr>
            <a:spLocks noGrp="1"/>
          </p:cNvSpPr>
          <p:nvPr>
            <p:ph type="sldNum" sz="quarter" idx="12"/>
          </p:nvPr>
        </p:nvSpPr>
        <p:spPr/>
        <p:txBody>
          <a:bodyPr/>
          <a:lstStyle/>
          <a:p>
            <a:fld id="{B09F430D-2FBB-4F18-8111-7B18A46B780A}" type="slidenum">
              <a:rPr lang="en-US" smtClean="0"/>
              <a:t>‹#›</a:t>
            </a:fld>
            <a:endParaRPr lang="en-US"/>
          </a:p>
        </p:txBody>
      </p:sp>
    </p:spTree>
    <p:extLst>
      <p:ext uri="{BB962C8B-B14F-4D97-AF65-F5344CB8AC3E}">
        <p14:creationId xmlns:p14="http://schemas.microsoft.com/office/powerpoint/2010/main" val="1718935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theme" Target="../theme/theme2.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3.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1026" name="Title Placeholder 21">
            <a:extLst>
              <a:ext uri="{FF2B5EF4-FFF2-40B4-BE49-F238E27FC236}">
                <a16:creationId xmlns:a16="http://schemas.microsoft.com/office/drawing/2014/main" id="{7B1ED83B-2008-FFBD-6026-19339DC6FF81}"/>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a:extLst>
              <a:ext uri="{FF2B5EF4-FFF2-40B4-BE49-F238E27FC236}">
                <a16:creationId xmlns:a16="http://schemas.microsoft.com/office/drawing/2014/main" id="{E604F452-D39F-E0CD-A2F2-4110BF9F15BA}"/>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5E8B704E-07D5-7DD6-51C1-B882EB18E1E4}"/>
              </a:ext>
            </a:extLst>
          </p:cNvPr>
          <p:cNvSpPr>
            <a:spLocks noGrp="1"/>
          </p:cNvSpPr>
          <p:nvPr>
            <p:ph type="dt" sz="half" idx="2"/>
          </p:nvPr>
        </p:nvSpPr>
        <p:spPr>
          <a:xfrm>
            <a:off x="6096000" y="6248400"/>
            <a:ext cx="2667000" cy="365125"/>
          </a:xfrm>
          <a:prstGeom prst="rect">
            <a:avLst/>
          </a:prstGeom>
        </p:spPr>
        <p:txBody>
          <a:bodyPr vert="horz" anchor="ctr" anchorCtr="0"/>
          <a:lstStyle>
            <a:lvl1pPr algn="l" eaLnBrk="1" fontAlgn="auto" latinLnBrk="0" hangingPunct="1">
              <a:spcBef>
                <a:spcPts val="0"/>
              </a:spcBef>
              <a:spcAft>
                <a:spcPts val="0"/>
              </a:spcAft>
              <a:defRPr kumimoji="0" sz="1400">
                <a:solidFill>
                  <a:srgbClr val="575F6D"/>
                </a:solidFill>
                <a:latin typeface="+mn-lt"/>
                <a:cs typeface="+mn-cs"/>
              </a:defRPr>
            </a:lvl1pPr>
          </a:lstStyle>
          <a:p>
            <a:pPr>
              <a:defRPr/>
            </a:pPr>
            <a:fld id="{1BD00BAE-5291-4CF8-B6BF-5BF2D72535F0}" type="datetime1">
              <a:rPr lang="en-US"/>
              <a:pPr>
                <a:defRPr/>
              </a:pPr>
              <a:t>7/20/2026</a:t>
            </a:fld>
            <a:endParaRPr lang="en-US" dirty="0"/>
          </a:p>
        </p:txBody>
      </p:sp>
      <p:sp>
        <p:nvSpPr>
          <p:cNvPr id="3" name="Footer Placeholder 2">
            <a:extLst>
              <a:ext uri="{FF2B5EF4-FFF2-40B4-BE49-F238E27FC236}">
                <a16:creationId xmlns:a16="http://schemas.microsoft.com/office/drawing/2014/main" id="{A270DDE1-3D07-8205-2022-62F64509A1ED}"/>
              </a:ext>
            </a:extLst>
          </p:cNvPr>
          <p:cNvSpPr>
            <a:spLocks noGrp="1"/>
          </p:cNvSpPr>
          <p:nvPr>
            <p:ph type="ftr" sz="quarter" idx="3"/>
          </p:nvPr>
        </p:nvSpPr>
        <p:spPr>
          <a:xfrm>
            <a:off x="609600" y="6248400"/>
            <a:ext cx="5421313" cy="365125"/>
          </a:xfrm>
          <a:prstGeom prst="rect">
            <a:avLst/>
          </a:prstGeom>
        </p:spPr>
        <p:txBody>
          <a:bodyPr vert="horz" anchor="ctr"/>
          <a:lstStyle>
            <a:lvl1pPr algn="r" eaLnBrk="1" fontAlgn="auto" latinLnBrk="0" hangingPunct="1">
              <a:spcBef>
                <a:spcPts val="0"/>
              </a:spcBef>
              <a:spcAft>
                <a:spcPts val="0"/>
              </a:spcAft>
              <a:defRPr kumimoji="0" sz="1400">
                <a:solidFill>
                  <a:srgbClr val="575F6D"/>
                </a:solidFill>
                <a:latin typeface="+mn-lt"/>
                <a:cs typeface="+mn-cs"/>
              </a:defRPr>
            </a:lvl1pPr>
          </a:lstStyle>
          <a:p>
            <a:pPr>
              <a:defRPr/>
            </a:pPr>
            <a:endParaRPr lang="en-US"/>
          </a:p>
        </p:txBody>
      </p:sp>
      <p:sp>
        <p:nvSpPr>
          <p:cNvPr id="7" name="Rectangle 6">
            <a:extLst>
              <a:ext uri="{FF2B5EF4-FFF2-40B4-BE49-F238E27FC236}">
                <a16:creationId xmlns:a16="http://schemas.microsoft.com/office/drawing/2014/main" id="{1440FB4A-100A-CD79-AE25-AA666CA27B27}"/>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8" name="Rectangle 7">
            <a:extLst>
              <a:ext uri="{FF2B5EF4-FFF2-40B4-BE49-F238E27FC236}">
                <a16:creationId xmlns:a16="http://schemas.microsoft.com/office/drawing/2014/main" id="{8E99D253-B1C2-F68F-EA3C-B02AD307D337}"/>
              </a:ext>
            </a:extLst>
          </p:cNvPr>
          <p:cNvSpPr/>
          <p:nvPr/>
        </p:nvSpPr>
        <p:spPr>
          <a:xfrm>
            <a:off x="0" y="1279525"/>
            <a:ext cx="533400" cy="228600"/>
          </a:xfrm>
          <a:prstGeom prst="rect">
            <a:avLst/>
          </a:prstGeom>
          <a:solidFill>
            <a:schemeClr val="accent4">
              <a:lumMod val="5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9" name="Rectangle 8">
            <a:extLst>
              <a:ext uri="{FF2B5EF4-FFF2-40B4-BE49-F238E27FC236}">
                <a16:creationId xmlns:a16="http://schemas.microsoft.com/office/drawing/2014/main" id="{73724442-4037-9477-91C6-289ABE339413}"/>
              </a:ext>
            </a:extLst>
          </p:cNvPr>
          <p:cNvSpPr/>
          <p:nvPr/>
        </p:nvSpPr>
        <p:spPr>
          <a:xfrm>
            <a:off x="590550" y="1279525"/>
            <a:ext cx="8553450" cy="228600"/>
          </a:xfrm>
          <a:prstGeom prst="rect">
            <a:avLst/>
          </a:prstGeom>
          <a:solidFill>
            <a:srgbClr val="0B944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23" name="Slide Number Placeholder 22">
            <a:extLst>
              <a:ext uri="{FF2B5EF4-FFF2-40B4-BE49-F238E27FC236}">
                <a16:creationId xmlns:a16="http://schemas.microsoft.com/office/drawing/2014/main" id="{0D4017CD-4EBF-BCDB-A620-3490A6C50655}"/>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eaLnBrk="1" hangingPunct="1">
              <a:defRPr sz="1400" b="1">
                <a:solidFill>
                  <a:srgbClr val="FFFFFF"/>
                </a:solidFill>
                <a:latin typeface="Franklin Gothic Book" panose="020B0503020102020204" pitchFamily="34" charset="0"/>
              </a:defRPr>
            </a:lvl1pPr>
          </a:lstStyle>
          <a:p>
            <a:pPr>
              <a:defRPr/>
            </a:pPr>
            <a:fld id="{3F527969-5F65-49B6-BC66-70777F0E7E4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98949" r:id="rId1"/>
    <p:sldLayoutId id="2147498950" r:id="rId2"/>
    <p:sldLayoutId id="2147498951" r:id="rId3"/>
    <p:sldLayoutId id="2147498952" r:id="rId4"/>
    <p:sldLayoutId id="2147498953" r:id="rId5"/>
    <p:sldLayoutId id="2147498898" r:id="rId6"/>
    <p:sldLayoutId id="2147498954" r:id="rId7"/>
    <p:sldLayoutId id="2147498899" r:id="rId8"/>
    <p:sldLayoutId id="2147498900" r:id="rId9"/>
    <p:sldLayoutId id="2147498955" r:id="rId10"/>
    <p:sldLayoutId id="2147498901" r:id="rId11"/>
    <p:sldLayoutId id="2147498956" r:id="rId12"/>
    <p:sldLayoutId id="2147498957" r:id="rId13"/>
    <p:sldLayoutId id="2147498958" r:id="rId14"/>
    <p:sldLayoutId id="2147498959" r:id="rId15"/>
  </p:sldLayoutIdLst>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Franklin Gothic Medium" pitchFamily="34" charset="0"/>
        </a:defRPr>
      </a:lvl2pPr>
      <a:lvl3pPr algn="l" rtl="0" eaLnBrk="0" fontAlgn="base" hangingPunct="0">
        <a:spcBef>
          <a:spcPct val="0"/>
        </a:spcBef>
        <a:spcAft>
          <a:spcPct val="0"/>
        </a:spcAft>
        <a:defRPr sz="4400">
          <a:solidFill>
            <a:schemeClr val="tx2"/>
          </a:solidFill>
          <a:latin typeface="Franklin Gothic Medium" pitchFamily="34" charset="0"/>
        </a:defRPr>
      </a:lvl3pPr>
      <a:lvl4pPr algn="l" rtl="0" eaLnBrk="0" fontAlgn="base" hangingPunct="0">
        <a:spcBef>
          <a:spcPct val="0"/>
        </a:spcBef>
        <a:spcAft>
          <a:spcPct val="0"/>
        </a:spcAft>
        <a:defRPr sz="4400">
          <a:solidFill>
            <a:schemeClr val="tx2"/>
          </a:solidFill>
          <a:latin typeface="Franklin Gothic Medium" pitchFamily="34" charset="0"/>
        </a:defRPr>
      </a:lvl4pPr>
      <a:lvl5pPr algn="l" rtl="0" eaLnBrk="0" fontAlgn="base" hangingPunct="0">
        <a:spcBef>
          <a:spcPct val="0"/>
        </a:spcBef>
        <a:spcAft>
          <a:spcPct val="0"/>
        </a:spcAft>
        <a:defRPr sz="4400">
          <a:solidFill>
            <a:schemeClr val="tx2"/>
          </a:solidFill>
          <a:latin typeface="Franklin Gothic Medium" pitchFamily="34" charset="0"/>
        </a:defRPr>
      </a:lvl5pPr>
      <a:lvl6pPr marL="457200" algn="l" rtl="0" eaLnBrk="1" fontAlgn="base" hangingPunct="1">
        <a:spcBef>
          <a:spcPct val="0"/>
        </a:spcBef>
        <a:spcAft>
          <a:spcPct val="0"/>
        </a:spcAft>
        <a:defRPr sz="4400">
          <a:solidFill>
            <a:schemeClr val="tx2"/>
          </a:solidFill>
          <a:latin typeface="Franklin Gothic Medium" pitchFamily="34" charset="0"/>
        </a:defRPr>
      </a:lvl6pPr>
      <a:lvl7pPr marL="914400" algn="l" rtl="0" eaLnBrk="1" fontAlgn="base" hangingPunct="1">
        <a:spcBef>
          <a:spcPct val="0"/>
        </a:spcBef>
        <a:spcAft>
          <a:spcPct val="0"/>
        </a:spcAft>
        <a:defRPr sz="4400">
          <a:solidFill>
            <a:schemeClr val="tx2"/>
          </a:solidFill>
          <a:latin typeface="Franklin Gothic Medium" pitchFamily="34" charset="0"/>
        </a:defRPr>
      </a:lvl7pPr>
      <a:lvl8pPr marL="1371600" algn="l" rtl="0" eaLnBrk="1" fontAlgn="base" hangingPunct="1">
        <a:spcBef>
          <a:spcPct val="0"/>
        </a:spcBef>
        <a:spcAft>
          <a:spcPct val="0"/>
        </a:spcAft>
        <a:defRPr sz="4400">
          <a:solidFill>
            <a:schemeClr val="tx2"/>
          </a:solidFill>
          <a:latin typeface="Franklin Gothic Medium" pitchFamily="34" charset="0"/>
        </a:defRPr>
      </a:lvl8pPr>
      <a:lvl9pPr marL="1828800" algn="l" rtl="0" eaLnBrk="1" fontAlgn="base" hangingPunct="1">
        <a:spcBef>
          <a:spcPct val="0"/>
        </a:spcBef>
        <a:spcAft>
          <a:spcPct val="0"/>
        </a:spcAft>
        <a:defRPr sz="4400">
          <a:solidFill>
            <a:schemeClr val="tx2"/>
          </a:solidFill>
          <a:latin typeface="Franklin Gothic Medium"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anose="05000000000000000000"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anose="05020102010507070707"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anose="05000000000000000000"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ACC1E8"/>
        </a:buClr>
        <a:buSzPct val="75000"/>
        <a:buFont typeface="Wingdings" panose="05000000000000000000"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297FD5"/>
        </a:buClr>
        <a:buSzPct val="65000"/>
        <a:buFont typeface="Wingdings" panose="05000000000000000000"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Title Placeholder 21">
            <a:extLst>
              <a:ext uri="{FF2B5EF4-FFF2-40B4-BE49-F238E27FC236}">
                <a16:creationId xmlns:a16="http://schemas.microsoft.com/office/drawing/2014/main" id="{4EE91BEF-6B94-BF74-6D47-90318856F29F}"/>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2291" name="Text Placeholder 12">
            <a:extLst>
              <a:ext uri="{FF2B5EF4-FFF2-40B4-BE49-F238E27FC236}">
                <a16:creationId xmlns:a16="http://schemas.microsoft.com/office/drawing/2014/main" id="{9CEF62AC-5EB4-A02D-CACF-E0E23D800C10}"/>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70E68F2F-0E4A-1208-29C3-1C36CC00BFFC}"/>
              </a:ext>
            </a:extLst>
          </p:cNvPr>
          <p:cNvSpPr>
            <a:spLocks noGrp="1"/>
          </p:cNvSpPr>
          <p:nvPr>
            <p:ph type="dt" sz="half" idx="2"/>
          </p:nvPr>
        </p:nvSpPr>
        <p:spPr>
          <a:xfrm>
            <a:off x="6096000" y="6248400"/>
            <a:ext cx="2667000" cy="365125"/>
          </a:xfrm>
          <a:prstGeom prst="rect">
            <a:avLst/>
          </a:prstGeom>
        </p:spPr>
        <p:txBody>
          <a:bodyPr vert="horz" anchor="ctr" anchorCtr="0"/>
          <a:lstStyle>
            <a:lvl1pPr algn="l" eaLnBrk="1" fontAlgn="auto" latinLnBrk="0" hangingPunct="1">
              <a:spcBef>
                <a:spcPts val="0"/>
              </a:spcBef>
              <a:spcAft>
                <a:spcPts val="0"/>
              </a:spcAft>
              <a:defRPr kumimoji="0" sz="1400">
                <a:solidFill>
                  <a:srgbClr val="575F6D"/>
                </a:solidFill>
                <a:latin typeface="+mn-lt"/>
                <a:cs typeface="+mn-cs"/>
              </a:defRPr>
            </a:lvl1pPr>
          </a:lstStyle>
          <a:p>
            <a:pPr>
              <a:defRPr/>
            </a:pPr>
            <a:fld id="{7DA85C7E-0093-4ACE-93A2-B552A578053A}" type="datetime1">
              <a:rPr lang="en-US"/>
              <a:pPr>
                <a:defRPr/>
              </a:pPr>
              <a:t>7/20/2026</a:t>
            </a:fld>
            <a:endParaRPr lang="en-US" dirty="0"/>
          </a:p>
        </p:txBody>
      </p:sp>
      <p:sp>
        <p:nvSpPr>
          <p:cNvPr id="3" name="Footer Placeholder 2">
            <a:extLst>
              <a:ext uri="{FF2B5EF4-FFF2-40B4-BE49-F238E27FC236}">
                <a16:creationId xmlns:a16="http://schemas.microsoft.com/office/drawing/2014/main" id="{CD7054F4-05FF-57ED-7397-D26FD9801F10}"/>
              </a:ext>
            </a:extLst>
          </p:cNvPr>
          <p:cNvSpPr>
            <a:spLocks noGrp="1"/>
          </p:cNvSpPr>
          <p:nvPr>
            <p:ph type="ftr" sz="quarter" idx="3"/>
          </p:nvPr>
        </p:nvSpPr>
        <p:spPr>
          <a:xfrm>
            <a:off x="609600" y="6248400"/>
            <a:ext cx="5421313" cy="365125"/>
          </a:xfrm>
          <a:prstGeom prst="rect">
            <a:avLst/>
          </a:prstGeom>
        </p:spPr>
        <p:txBody>
          <a:bodyPr vert="horz" anchor="ctr"/>
          <a:lstStyle>
            <a:lvl1pPr algn="r" eaLnBrk="1" fontAlgn="auto" latinLnBrk="0" hangingPunct="1">
              <a:spcBef>
                <a:spcPts val="0"/>
              </a:spcBef>
              <a:spcAft>
                <a:spcPts val="0"/>
              </a:spcAft>
              <a:defRPr kumimoji="0" sz="1400">
                <a:solidFill>
                  <a:srgbClr val="575F6D"/>
                </a:solidFill>
                <a:latin typeface="+mn-lt"/>
                <a:cs typeface="+mn-cs"/>
              </a:defRPr>
            </a:lvl1pPr>
          </a:lstStyle>
          <a:p>
            <a:pPr>
              <a:defRPr/>
            </a:pPr>
            <a:endParaRPr lang="en-US"/>
          </a:p>
        </p:txBody>
      </p:sp>
      <p:sp>
        <p:nvSpPr>
          <p:cNvPr id="7" name="Rectangle 6">
            <a:extLst>
              <a:ext uri="{FF2B5EF4-FFF2-40B4-BE49-F238E27FC236}">
                <a16:creationId xmlns:a16="http://schemas.microsoft.com/office/drawing/2014/main" id="{198AD0C0-F096-90D1-09AF-FC4CB74D57E9}"/>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8" name="Rectangle 7">
            <a:extLst>
              <a:ext uri="{FF2B5EF4-FFF2-40B4-BE49-F238E27FC236}">
                <a16:creationId xmlns:a16="http://schemas.microsoft.com/office/drawing/2014/main" id="{412A7790-562C-0191-21C1-6CC286786987}"/>
              </a:ext>
            </a:extLst>
          </p:cNvPr>
          <p:cNvSpPr/>
          <p:nvPr/>
        </p:nvSpPr>
        <p:spPr>
          <a:xfrm>
            <a:off x="0" y="1279525"/>
            <a:ext cx="533400" cy="228600"/>
          </a:xfrm>
          <a:prstGeom prst="rect">
            <a:avLst/>
          </a:prstGeom>
          <a:solidFill>
            <a:srgbClr val="43BDAC"/>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9" name="Rectangle 8">
            <a:extLst>
              <a:ext uri="{FF2B5EF4-FFF2-40B4-BE49-F238E27FC236}">
                <a16:creationId xmlns:a16="http://schemas.microsoft.com/office/drawing/2014/main" id="{3C657846-6C03-38B8-0936-44EA82892DA6}"/>
              </a:ext>
            </a:extLst>
          </p:cNvPr>
          <p:cNvSpPr/>
          <p:nvPr/>
        </p:nvSpPr>
        <p:spPr>
          <a:xfrm>
            <a:off x="590550" y="1279525"/>
            <a:ext cx="8553450" cy="228600"/>
          </a:xfrm>
          <a:prstGeom prst="rect">
            <a:avLst/>
          </a:prstGeom>
          <a:solidFill>
            <a:srgbClr val="143F6A"/>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2800" dirty="0">
              <a:solidFill>
                <a:prstClr val="white"/>
              </a:solidFill>
            </a:endParaRPr>
          </a:p>
        </p:txBody>
      </p:sp>
      <p:sp>
        <p:nvSpPr>
          <p:cNvPr id="23" name="Slide Number Placeholder 22">
            <a:extLst>
              <a:ext uri="{FF2B5EF4-FFF2-40B4-BE49-F238E27FC236}">
                <a16:creationId xmlns:a16="http://schemas.microsoft.com/office/drawing/2014/main" id="{D946F43A-426C-B535-7AE1-56B1C7119826}"/>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eaLnBrk="1" hangingPunct="1">
              <a:defRPr sz="1400" b="1">
                <a:solidFill>
                  <a:srgbClr val="FFFFFF"/>
                </a:solidFill>
                <a:latin typeface="Franklin Gothic Book" panose="020B0503020102020204" pitchFamily="34" charset="0"/>
              </a:defRPr>
            </a:lvl1pPr>
          </a:lstStyle>
          <a:p>
            <a:pPr>
              <a:defRPr/>
            </a:pPr>
            <a:fld id="{1005E78C-6810-4228-92F2-BC2FFEB7F04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99028" r:id="rId1"/>
    <p:sldLayoutId id="2147499029" r:id="rId2"/>
    <p:sldLayoutId id="2147499030" r:id="rId3"/>
    <p:sldLayoutId id="2147499031" r:id="rId4"/>
    <p:sldLayoutId id="2147499032" r:id="rId5"/>
    <p:sldLayoutId id="2147498946" r:id="rId6"/>
    <p:sldLayoutId id="2147499033" r:id="rId7"/>
    <p:sldLayoutId id="2147498947" r:id="rId8"/>
    <p:sldLayoutId id="2147499034" r:id="rId9"/>
    <p:sldLayoutId id="2147498948" r:id="rId10"/>
    <p:sldLayoutId id="2147499035" r:id="rId11"/>
    <p:sldLayoutId id="2147499036" r:id="rId12"/>
    <p:sldLayoutId id="2147499037" r:id="rId13"/>
    <p:sldLayoutId id="2147499038" r:id="rId14"/>
  </p:sldLayoutIdLst>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Franklin Gothic Medium" pitchFamily="34" charset="0"/>
        </a:defRPr>
      </a:lvl2pPr>
      <a:lvl3pPr algn="l" rtl="0" eaLnBrk="0" fontAlgn="base" hangingPunct="0">
        <a:spcBef>
          <a:spcPct val="0"/>
        </a:spcBef>
        <a:spcAft>
          <a:spcPct val="0"/>
        </a:spcAft>
        <a:defRPr sz="4400">
          <a:solidFill>
            <a:schemeClr val="tx2"/>
          </a:solidFill>
          <a:latin typeface="Franklin Gothic Medium" pitchFamily="34" charset="0"/>
        </a:defRPr>
      </a:lvl3pPr>
      <a:lvl4pPr algn="l" rtl="0" eaLnBrk="0" fontAlgn="base" hangingPunct="0">
        <a:spcBef>
          <a:spcPct val="0"/>
        </a:spcBef>
        <a:spcAft>
          <a:spcPct val="0"/>
        </a:spcAft>
        <a:defRPr sz="4400">
          <a:solidFill>
            <a:schemeClr val="tx2"/>
          </a:solidFill>
          <a:latin typeface="Franklin Gothic Medium" pitchFamily="34" charset="0"/>
        </a:defRPr>
      </a:lvl4pPr>
      <a:lvl5pPr algn="l" rtl="0" eaLnBrk="0" fontAlgn="base" hangingPunct="0">
        <a:spcBef>
          <a:spcPct val="0"/>
        </a:spcBef>
        <a:spcAft>
          <a:spcPct val="0"/>
        </a:spcAft>
        <a:defRPr sz="4400">
          <a:solidFill>
            <a:schemeClr val="tx2"/>
          </a:solidFill>
          <a:latin typeface="Franklin Gothic Medium" pitchFamily="34" charset="0"/>
        </a:defRPr>
      </a:lvl5pPr>
      <a:lvl6pPr marL="457200" algn="l" rtl="0" eaLnBrk="1" fontAlgn="base" hangingPunct="1">
        <a:spcBef>
          <a:spcPct val="0"/>
        </a:spcBef>
        <a:spcAft>
          <a:spcPct val="0"/>
        </a:spcAft>
        <a:defRPr sz="4400">
          <a:solidFill>
            <a:schemeClr val="tx2"/>
          </a:solidFill>
          <a:latin typeface="Franklin Gothic Medium" pitchFamily="34" charset="0"/>
        </a:defRPr>
      </a:lvl6pPr>
      <a:lvl7pPr marL="914400" algn="l" rtl="0" eaLnBrk="1" fontAlgn="base" hangingPunct="1">
        <a:spcBef>
          <a:spcPct val="0"/>
        </a:spcBef>
        <a:spcAft>
          <a:spcPct val="0"/>
        </a:spcAft>
        <a:defRPr sz="4400">
          <a:solidFill>
            <a:schemeClr val="tx2"/>
          </a:solidFill>
          <a:latin typeface="Franklin Gothic Medium" pitchFamily="34" charset="0"/>
        </a:defRPr>
      </a:lvl7pPr>
      <a:lvl8pPr marL="1371600" algn="l" rtl="0" eaLnBrk="1" fontAlgn="base" hangingPunct="1">
        <a:spcBef>
          <a:spcPct val="0"/>
        </a:spcBef>
        <a:spcAft>
          <a:spcPct val="0"/>
        </a:spcAft>
        <a:defRPr sz="4400">
          <a:solidFill>
            <a:schemeClr val="tx2"/>
          </a:solidFill>
          <a:latin typeface="Franklin Gothic Medium" pitchFamily="34" charset="0"/>
        </a:defRPr>
      </a:lvl8pPr>
      <a:lvl9pPr marL="1828800" algn="l" rtl="0" eaLnBrk="1" fontAlgn="base" hangingPunct="1">
        <a:spcBef>
          <a:spcPct val="0"/>
        </a:spcBef>
        <a:spcAft>
          <a:spcPct val="0"/>
        </a:spcAft>
        <a:defRPr sz="4400">
          <a:solidFill>
            <a:schemeClr val="tx2"/>
          </a:solidFill>
          <a:latin typeface="Franklin Gothic Medium"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anose="05000000000000000000"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anose="05020102010507070707"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anose="05000000000000000000"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ACC1E8"/>
        </a:buClr>
        <a:buSzPct val="75000"/>
        <a:buFont typeface="Wingdings" panose="05000000000000000000"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297FD5"/>
        </a:buClr>
        <a:buSzPct val="65000"/>
        <a:buFont typeface="Wingdings" panose="05000000000000000000"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8452DB-F5FD-3CDC-FC51-1D96902DCA83}"/>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67F659-2D39-AFAB-ACDC-CF4AAEF977C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BF51A1-D060-3D42-6390-6B302827548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2E9067A8-92A8-4EFA-9B7D-A29D1ADE3E2D}" type="datetimeFigureOut">
              <a:rPr lang="en-US" smtClean="0"/>
              <a:t>7/20/2026</a:t>
            </a:fld>
            <a:endParaRPr lang="en-US"/>
          </a:p>
        </p:txBody>
      </p:sp>
      <p:sp>
        <p:nvSpPr>
          <p:cNvPr id="5" name="Footer Placeholder 4">
            <a:extLst>
              <a:ext uri="{FF2B5EF4-FFF2-40B4-BE49-F238E27FC236}">
                <a16:creationId xmlns:a16="http://schemas.microsoft.com/office/drawing/2014/main" id="{CD592761-4CF2-B1A1-2ABE-8A26BC0EA353}"/>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CBAFD14-13EC-336A-23D3-185806CE4B22}"/>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B09F430D-2FBB-4F18-8111-7B18A46B780A}" type="slidenum">
              <a:rPr lang="en-US" smtClean="0"/>
              <a:t>‹#›</a:t>
            </a:fld>
            <a:endParaRPr lang="en-US"/>
          </a:p>
        </p:txBody>
      </p:sp>
    </p:spTree>
    <p:extLst>
      <p:ext uri="{BB962C8B-B14F-4D97-AF65-F5344CB8AC3E}">
        <p14:creationId xmlns:p14="http://schemas.microsoft.com/office/powerpoint/2010/main" val="1747625567"/>
      </p:ext>
    </p:extLst>
  </p:cSld>
  <p:clrMap bg1="lt1" tx1="dk1" bg2="lt2" tx2="dk2" accent1="accent1" accent2="accent2" accent3="accent3" accent4="accent4" accent5="accent5" accent6="accent6" hlink="hlink" folHlink="folHlink"/>
  <p:sldLayoutIdLst>
    <p:sldLayoutId id="2147499040" r:id="rId1"/>
    <p:sldLayoutId id="2147499041" r:id="rId2"/>
    <p:sldLayoutId id="2147499042" r:id="rId3"/>
    <p:sldLayoutId id="2147499043" r:id="rId4"/>
    <p:sldLayoutId id="2147499044" r:id="rId5"/>
    <p:sldLayoutId id="2147499045" r:id="rId6"/>
    <p:sldLayoutId id="2147499046" r:id="rId7"/>
    <p:sldLayoutId id="2147499047" r:id="rId8"/>
    <p:sldLayoutId id="2147499048" r:id="rId9"/>
    <p:sldLayoutId id="2147499049" r:id="rId10"/>
    <p:sldLayoutId id="214749905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7.xml"/><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7.xml"/><Relationship Id="rId5" Type="http://schemas.openxmlformats.org/officeDocument/2006/relationships/image" Target="../media/image12.pn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3.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3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17.jp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7.xml"/><Relationship Id="rId1" Type="http://schemas.openxmlformats.org/officeDocument/2006/relationships/video" Target="https://www.youtube.com/embed/fLqzYDZAqCI?feature=oembed" TargetMode="External"/><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17.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3.xml"/><Relationship Id="rId1" Type="http://schemas.openxmlformats.org/officeDocument/2006/relationships/slideLayout" Target="../slideLayouts/slideLayout1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34.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9.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3.png"/><Relationship Id="rId7" Type="http://schemas.openxmlformats.org/officeDocument/2006/relationships/diagramColors" Target="../diagrams/colors4.xml"/><Relationship Id="rId2" Type="http://schemas.openxmlformats.org/officeDocument/2006/relationships/notesSlide" Target="../notesSlides/notesSlide40.xml"/><Relationship Id="rId1" Type="http://schemas.openxmlformats.org/officeDocument/2006/relationships/slideLayout" Target="../slideLayouts/slideLayout35.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7522" name="Text Box 2">
            <a:extLst>
              <a:ext uri="{FF2B5EF4-FFF2-40B4-BE49-F238E27FC236}">
                <a16:creationId xmlns:a16="http://schemas.microsoft.com/office/drawing/2014/main" id="{AEFA95F3-ADB1-9F43-D870-6E02651722C2}"/>
              </a:ext>
            </a:extLst>
          </p:cNvPr>
          <p:cNvSpPr txBox="1">
            <a:spLocks noChangeArrowheads="1"/>
          </p:cNvSpPr>
          <p:nvPr/>
        </p:nvSpPr>
        <p:spPr bwMode="auto">
          <a:xfrm>
            <a:off x="1066800" y="1752600"/>
            <a:ext cx="6629400" cy="1744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Franklin Gothic Book" panose="020B0503020102020204"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Franklin Gothic Book" panose="020B0503020102020204"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Franklin Gothic Book" panose="020B0503020102020204" pitchFamily="34" charset="0"/>
              </a:defRPr>
            </a:lvl3pPr>
            <a:lvl4pPr marL="1600200" indent="-228600">
              <a:spcBef>
                <a:spcPts val="400"/>
              </a:spcBef>
              <a:buClr>
                <a:srgbClr val="ACC1E8"/>
              </a:buClr>
              <a:buSzPct val="75000"/>
              <a:buFont typeface="Wingdings" panose="05000000000000000000" pitchFamily="2" charset="2"/>
              <a:buChar char=""/>
              <a:defRPr sz="2000">
                <a:solidFill>
                  <a:schemeClr val="tx1"/>
                </a:solidFill>
                <a:latin typeface="Franklin Gothic Book" panose="020B0503020102020204" pitchFamily="34" charset="0"/>
              </a:defRPr>
            </a:lvl4pPr>
            <a:lvl5pPr marL="2057400" indent="-228600">
              <a:spcBef>
                <a:spcPts val="400"/>
              </a:spcBef>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5pPr>
            <a:lvl6pPr marL="2514600"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6pPr>
            <a:lvl7pPr marL="2971800"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7pPr>
            <a:lvl8pPr marL="3429000"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8pPr>
            <a:lvl9pPr marL="3886200"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9pPr>
          </a:lstStyle>
          <a:p>
            <a:pPr algn="ctr">
              <a:lnSpc>
                <a:spcPct val="107000"/>
              </a:lnSpc>
              <a:spcBef>
                <a:spcPct val="0"/>
              </a:spcBef>
              <a:spcAft>
                <a:spcPts val="800"/>
              </a:spcAft>
              <a:buClrTx/>
              <a:buSzTx/>
              <a:buFontTx/>
              <a:buNone/>
            </a:pPr>
            <a:r>
              <a:rPr lang="en-US" altLang="en-US" sz="3200" b="1" dirty="0">
                <a:solidFill>
                  <a:srgbClr val="002060"/>
                </a:solidFill>
                <a:latin typeface="Montserrat" panose="00000500000000000000" pitchFamily="2" charset="0"/>
                <a:ea typeface="Calibri" panose="020F0502020204030204" pitchFamily="34" charset="0"/>
                <a:cs typeface="Times New Roman" panose="02020603050405020304" pitchFamily="18" charset="0"/>
              </a:rPr>
              <a:t>LEAD: </a:t>
            </a:r>
          </a:p>
          <a:p>
            <a:pPr algn="ctr">
              <a:lnSpc>
                <a:spcPct val="107000"/>
              </a:lnSpc>
              <a:spcBef>
                <a:spcPct val="0"/>
              </a:spcBef>
              <a:spcAft>
                <a:spcPts val="800"/>
              </a:spcAft>
              <a:buClrTx/>
              <a:buSzTx/>
              <a:buFontTx/>
              <a:buNone/>
            </a:pPr>
            <a:r>
              <a:rPr lang="en-US" altLang="en-US" sz="3200" b="1" dirty="0">
                <a:solidFill>
                  <a:srgbClr val="002060"/>
                </a:solidFill>
                <a:latin typeface="Montserrat" panose="00000500000000000000" pitchFamily="2" charset="0"/>
                <a:ea typeface="Calibri" panose="020F0502020204030204" pitchFamily="34" charset="0"/>
                <a:cs typeface="Times New Roman" panose="02020603050405020304" pitchFamily="18" charset="0"/>
              </a:rPr>
              <a:t>Developing Your Leadership Mindset</a:t>
            </a:r>
          </a:p>
        </p:txBody>
      </p:sp>
      <p:cxnSp>
        <p:nvCxnSpPr>
          <p:cNvPr id="9" name="Straight Connector 8">
            <a:extLst>
              <a:ext uri="{FF2B5EF4-FFF2-40B4-BE49-F238E27FC236}">
                <a16:creationId xmlns:a16="http://schemas.microsoft.com/office/drawing/2014/main" id="{12101A37-6676-2F44-63AD-01BEB2E69BEE}"/>
              </a:ext>
            </a:extLst>
          </p:cNvPr>
          <p:cNvCxnSpPr>
            <a:cxnSpLocks/>
          </p:cNvCxnSpPr>
          <p:nvPr/>
        </p:nvCxnSpPr>
        <p:spPr>
          <a:xfrm>
            <a:off x="1143000" y="2325688"/>
            <a:ext cx="6629400" cy="0"/>
          </a:xfrm>
          <a:prstGeom prst="line">
            <a:avLst/>
          </a:prstGeom>
          <a:ln>
            <a:solidFill>
              <a:srgbClr val="3B4779"/>
            </a:solidFill>
          </a:ln>
        </p:spPr>
        <p:style>
          <a:lnRef idx="1">
            <a:schemeClr val="accent1"/>
          </a:lnRef>
          <a:fillRef idx="0">
            <a:schemeClr val="accent1"/>
          </a:fillRef>
          <a:effectRef idx="0">
            <a:schemeClr val="accent1"/>
          </a:effectRef>
          <a:fontRef idx="minor">
            <a:schemeClr val="tx1"/>
          </a:fontRef>
        </p:style>
      </p:cxnSp>
      <p:sp>
        <p:nvSpPr>
          <p:cNvPr id="107524" name="Subtitle 2">
            <a:extLst>
              <a:ext uri="{FF2B5EF4-FFF2-40B4-BE49-F238E27FC236}">
                <a16:creationId xmlns:a16="http://schemas.microsoft.com/office/drawing/2014/main" id="{BBBE5675-6598-6488-F13B-BF5109E72EF5}"/>
              </a:ext>
            </a:extLst>
          </p:cNvPr>
          <p:cNvSpPr>
            <a:spLocks noGrp="1"/>
          </p:cNvSpPr>
          <p:nvPr>
            <p:ph type="subTitle" idx="1"/>
          </p:nvPr>
        </p:nvSpPr>
        <p:spPr>
          <a:xfrm>
            <a:off x="2362200" y="6042025"/>
            <a:ext cx="6781800" cy="731838"/>
          </a:xfrm>
        </p:spPr>
        <p:txBody>
          <a:bodyPr/>
          <a:lstStyle/>
          <a:p>
            <a:endParaRPr lang="en-US" altLang="en-US"/>
          </a:p>
        </p:txBody>
      </p:sp>
      <p:pic>
        <p:nvPicPr>
          <p:cNvPr id="107525" name="Picture 6" descr="Logo&#10;&#10;Description automatically generated">
            <a:extLst>
              <a:ext uri="{FF2B5EF4-FFF2-40B4-BE49-F238E27FC236}">
                <a16:creationId xmlns:a16="http://schemas.microsoft.com/office/drawing/2014/main" id="{ED96C3EF-A5A8-D163-44B2-723B632BD8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175125"/>
            <a:ext cx="2789238"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6" name="Picture 2" descr="Logo&#10;&#10;Description automatically generated">
            <a:extLst>
              <a:ext uri="{FF2B5EF4-FFF2-40B4-BE49-F238E27FC236}">
                <a16:creationId xmlns:a16="http://schemas.microsoft.com/office/drawing/2014/main" id="{23FBEA7A-286C-4813-3B83-2D950C683E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3929063"/>
            <a:ext cx="3313113" cy="127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4C20338-6166-F28C-1B84-52E459E8C7A3}"/>
              </a:ext>
            </a:extLst>
          </p:cNvPr>
          <p:cNvSpPr>
            <a:spLocks noGrp="1"/>
          </p:cNvSpPr>
          <p:nvPr>
            <p:ph type="title"/>
          </p:nvPr>
        </p:nvSpPr>
        <p:spPr>
          <a:xfrm>
            <a:off x="304800" y="204788"/>
            <a:ext cx="4953000" cy="846137"/>
          </a:xfrm>
        </p:spPr>
        <p:txBody>
          <a:bodyPr>
            <a:normAutofit/>
          </a:bodyPr>
          <a:lstStyle/>
          <a:p>
            <a:pPr>
              <a:defRPr/>
            </a:pPr>
            <a:r>
              <a:rPr lang="en-US" sz="2999" b="1" dirty="0">
                <a:solidFill>
                  <a:srgbClr val="233673"/>
                </a:solidFill>
                <a:latin typeface="Montserrat" panose="00000500000000000000" pitchFamily="2" charset="0"/>
              </a:rPr>
              <a:t>Meet Your Facilitator! </a:t>
            </a:r>
          </a:p>
        </p:txBody>
      </p:sp>
      <p:sp>
        <p:nvSpPr>
          <p:cNvPr id="4" name="Rectangle 3">
            <a:extLst>
              <a:ext uri="{FF2B5EF4-FFF2-40B4-BE49-F238E27FC236}">
                <a16:creationId xmlns:a16="http://schemas.microsoft.com/office/drawing/2014/main" id="{29106332-E9DC-5F1B-6960-DF7CA45BEC5C}"/>
              </a:ext>
            </a:extLst>
          </p:cNvPr>
          <p:cNvSpPr/>
          <p:nvPr/>
        </p:nvSpPr>
        <p:spPr>
          <a:xfrm rot="5400000" flipH="1">
            <a:off x="2383631" y="-1178718"/>
            <a:ext cx="34925" cy="4068762"/>
          </a:xfrm>
          <a:prstGeom prst="rect">
            <a:avLst/>
          </a:prstGeom>
          <a:solidFill>
            <a:srgbClr val="FFB3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233673"/>
              </a:solidFill>
              <a:latin typeface="Montserrat" panose="00000500000000000000" pitchFamily="2" charset="0"/>
            </a:endParaRPr>
          </a:p>
        </p:txBody>
      </p:sp>
      <p:pic>
        <p:nvPicPr>
          <p:cNvPr id="109574" name="Picture 1" descr="Logo&#10;&#10;Description automatically generated">
            <a:extLst>
              <a:ext uri="{FF2B5EF4-FFF2-40B4-BE49-F238E27FC236}">
                <a16:creationId xmlns:a16="http://schemas.microsoft.com/office/drawing/2014/main" id="{7859AB9E-F519-E289-C974-B33B9853DB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0" y="6248400"/>
            <a:ext cx="947738"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5" name="TextBox 4">
            <a:extLst>
              <a:ext uri="{FF2B5EF4-FFF2-40B4-BE49-F238E27FC236}">
                <a16:creationId xmlns:a16="http://schemas.microsoft.com/office/drawing/2014/main" id="{42A461A1-4F43-D272-71C9-417ACDB4E4CD}"/>
              </a:ext>
            </a:extLst>
          </p:cNvPr>
          <p:cNvSpPr txBox="1">
            <a:spLocks noChangeArrowheads="1"/>
          </p:cNvSpPr>
          <p:nvPr/>
        </p:nvSpPr>
        <p:spPr bwMode="auto">
          <a:xfrm>
            <a:off x="304800" y="2667000"/>
            <a:ext cx="5410200" cy="1782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90000"/>
              </a:lnSpc>
              <a:spcBef>
                <a:spcPts val="1800"/>
              </a:spcBef>
              <a:buClr>
                <a:srgbClr val="43BDAC"/>
              </a:buClr>
              <a:buFont typeface="Wingdings" panose="05000000000000000000" pitchFamily="2" charset="2"/>
              <a:buChar char="q"/>
            </a:pPr>
            <a:r>
              <a:rPr lang="en-US" altLang="en-US" dirty="0">
                <a:solidFill>
                  <a:srgbClr val="312F3D"/>
                </a:solidFill>
                <a:latin typeface="Montserrat" panose="00000500000000000000" pitchFamily="2" charset="0"/>
              </a:rPr>
              <a:t> </a:t>
            </a:r>
            <a:r>
              <a:rPr lang="en-US" altLang="en-US" dirty="0">
                <a:solidFill>
                  <a:srgbClr val="002060"/>
                </a:solidFill>
                <a:latin typeface="Montserrat" panose="00000500000000000000" pitchFamily="2" charset="0"/>
              </a:rPr>
              <a:t>Expertise in how the adult </a:t>
            </a:r>
            <a:r>
              <a:rPr lang="en-US" altLang="en-US" b="1" dirty="0">
                <a:solidFill>
                  <a:srgbClr val="002060"/>
                </a:solidFill>
                <a:latin typeface="Montserrat" panose="00000500000000000000" pitchFamily="2" charset="0"/>
              </a:rPr>
              <a:t>brain learns</a:t>
            </a:r>
          </a:p>
          <a:p>
            <a:pPr>
              <a:lnSpc>
                <a:spcPct val="90000"/>
              </a:lnSpc>
              <a:spcBef>
                <a:spcPts val="1800"/>
              </a:spcBef>
              <a:buClr>
                <a:srgbClr val="43BDAC"/>
              </a:buClr>
              <a:buFont typeface="Wingdings" panose="05000000000000000000" pitchFamily="2" charset="2"/>
              <a:buChar char="q"/>
            </a:pPr>
            <a:r>
              <a:rPr lang="en-US" altLang="en-US" dirty="0">
                <a:solidFill>
                  <a:srgbClr val="002060"/>
                </a:solidFill>
                <a:latin typeface="Montserrat" panose="00000500000000000000" pitchFamily="2" charset="0"/>
              </a:rPr>
              <a:t> Coach, </a:t>
            </a:r>
            <a:r>
              <a:rPr lang="en-US" altLang="en-US" b="1" dirty="0">
                <a:solidFill>
                  <a:srgbClr val="002060"/>
                </a:solidFill>
                <a:latin typeface="Montserrat" panose="00000500000000000000" pitchFamily="2" charset="0"/>
              </a:rPr>
              <a:t>Facilitator </a:t>
            </a:r>
            <a:r>
              <a:rPr lang="en-US" altLang="en-US" dirty="0">
                <a:solidFill>
                  <a:srgbClr val="002060"/>
                </a:solidFill>
                <a:latin typeface="Montserrat" panose="00000500000000000000" pitchFamily="2" charset="0"/>
              </a:rPr>
              <a:t>&amp;</a:t>
            </a:r>
            <a:r>
              <a:rPr lang="en-US" altLang="en-US" b="1" dirty="0">
                <a:solidFill>
                  <a:srgbClr val="002060"/>
                </a:solidFill>
                <a:latin typeface="Montserrat" panose="00000500000000000000" pitchFamily="2" charset="0"/>
              </a:rPr>
              <a:t> </a:t>
            </a:r>
            <a:r>
              <a:rPr lang="en-US" altLang="en-US" dirty="0">
                <a:solidFill>
                  <a:srgbClr val="002060"/>
                </a:solidFill>
                <a:latin typeface="Montserrat" panose="00000500000000000000" pitchFamily="2" charset="0"/>
              </a:rPr>
              <a:t>Professional Speaker</a:t>
            </a:r>
          </a:p>
          <a:p>
            <a:pPr>
              <a:lnSpc>
                <a:spcPct val="90000"/>
              </a:lnSpc>
              <a:spcBef>
                <a:spcPts val="1800"/>
              </a:spcBef>
              <a:buClr>
                <a:srgbClr val="43BDAC"/>
              </a:buClr>
              <a:buFont typeface="Wingdings" panose="05000000000000000000" pitchFamily="2" charset="2"/>
              <a:buChar char="q"/>
            </a:pPr>
            <a:r>
              <a:rPr lang="en-US" altLang="en-US" dirty="0">
                <a:solidFill>
                  <a:srgbClr val="002060"/>
                </a:solidFill>
                <a:latin typeface="Montserrat" panose="00000500000000000000" pitchFamily="2" charset="0"/>
              </a:rPr>
              <a:t> Leads with a </a:t>
            </a:r>
            <a:r>
              <a:rPr lang="en-US" altLang="en-US" b="1" dirty="0">
                <a:solidFill>
                  <a:srgbClr val="002060"/>
                </a:solidFill>
                <a:latin typeface="Montserrat" panose="00000500000000000000" pitchFamily="2" charset="0"/>
              </a:rPr>
              <a:t>curious mindset</a:t>
            </a:r>
          </a:p>
          <a:p>
            <a:pPr>
              <a:lnSpc>
                <a:spcPct val="90000"/>
              </a:lnSpc>
              <a:spcBef>
                <a:spcPts val="1800"/>
              </a:spcBef>
              <a:buClr>
                <a:srgbClr val="43BDAC"/>
              </a:buClr>
              <a:buFont typeface="Wingdings" panose="05000000000000000000" pitchFamily="2" charset="2"/>
              <a:buChar char="q"/>
            </a:pPr>
            <a:r>
              <a:rPr lang="en-US" altLang="en-US" b="1" dirty="0">
                <a:solidFill>
                  <a:srgbClr val="002060"/>
                </a:solidFill>
                <a:latin typeface="Montserrat" panose="00000500000000000000" pitchFamily="2" charset="0"/>
              </a:rPr>
              <a:t> Fitness buff, reader, wife</a:t>
            </a:r>
          </a:p>
        </p:txBody>
      </p:sp>
      <p:pic>
        <p:nvPicPr>
          <p:cNvPr id="109576" name="Picture 7" descr="A picture containing person, wall, clothing, person&#10;&#10;Description automatically generated">
            <a:extLst>
              <a:ext uri="{FF2B5EF4-FFF2-40B4-BE49-F238E27FC236}">
                <a16:creationId xmlns:a16="http://schemas.microsoft.com/office/drawing/2014/main" id="{213AC252-64B5-4EF0-6121-2EC439EA63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0" y="2637817"/>
            <a:ext cx="2209800" cy="2155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7" name="TextBox 8">
            <a:extLst>
              <a:ext uri="{FF2B5EF4-FFF2-40B4-BE49-F238E27FC236}">
                <a16:creationId xmlns:a16="http://schemas.microsoft.com/office/drawing/2014/main" id="{D779A7C1-E9EA-B434-630C-F6BCD0E57609}"/>
              </a:ext>
            </a:extLst>
          </p:cNvPr>
          <p:cNvSpPr txBox="1">
            <a:spLocks noChangeArrowheads="1"/>
          </p:cNvSpPr>
          <p:nvPr/>
        </p:nvSpPr>
        <p:spPr bwMode="auto">
          <a:xfrm>
            <a:off x="6298524" y="2209800"/>
            <a:ext cx="2006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dirty="0">
                <a:solidFill>
                  <a:srgbClr val="002060"/>
                </a:solidFill>
                <a:latin typeface="Montserrat" panose="00000500000000000000" pitchFamily="2" charset="0"/>
              </a:rPr>
              <a:t>Dr. Ali Atkison</a:t>
            </a: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Number Placeholder 1">
            <a:extLst>
              <a:ext uri="{FF2B5EF4-FFF2-40B4-BE49-F238E27FC236}">
                <a16:creationId xmlns:a16="http://schemas.microsoft.com/office/drawing/2014/main" id="{FD0A4EA9-E7F4-13EB-A526-0D78D2A51359}"/>
              </a:ext>
            </a:extLst>
          </p:cNvPr>
          <p:cNvSpPr>
            <a:spLocks noGrp="1"/>
          </p:cNvSpPr>
          <p:nvPr>
            <p:ph type="sldNum" sz="quarter" idx="12"/>
          </p:nvPr>
        </p:nvSpPr>
        <p:spPr bwMode="auto">
          <a:xfrm>
            <a:off x="8699500" y="6354763"/>
            <a:ext cx="30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l">
              <a:lnSpc>
                <a:spcPct val="80000"/>
              </a:lnSpc>
            </a:pPr>
            <a:r>
              <a:rPr lang="en-US" altLang="en-US" sz="1000" b="0">
                <a:latin typeface="Franklin Gothic Book" panose="020B0503020102020204" pitchFamily="34" charset="0"/>
              </a:rPr>
              <a:t>6</a:t>
            </a:r>
          </a:p>
        </p:txBody>
      </p:sp>
      <p:sp>
        <p:nvSpPr>
          <p:cNvPr id="111619" name="Title 1">
            <a:extLst>
              <a:ext uri="{FF2B5EF4-FFF2-40B4-BE49-F238E27FC236}">
                <a16:creationId xmlns:a16="http://schemas.microsoft.com/office/drawing/2014/main" id="{0B5FB5DF-C74B-A960-642A-25A87E941BBE}"/>
              </a:ext>
            </a:extLst>
          </p:cNvPr>
          <p:cNvSpPr>
            <a:spLocks noGrp="1"/>
          </p:cNvSpPr>
          <p:nvPr>
            <p:ph type="title"/>
          </p:nvPr>
        </p:nvSpPr>
        <p:spPr>
          <a:xfrm>
            <a:off x="533400" y="190500"/>
            <a:ext cx="7886700" cy="1006475"/>
          </a:xfrm>
        </p:spPr>
        <p:txBody>
          <a:bodyPr/>
          <a:lstStyle/>
          <a:p>
            <a:pPr eaLnBrk="1" hangingPunct="1"/>
            <a:r>
              <a:rPr lang="en-US" altLang="en-US" sz="4000" b="1" dirty="0">
                <a:solidFill>
                  <a:srgbClr val="002060"/>
                </a:solidFill>
                <a:latin typeface="Montserrat" panose="00000500000000000000" pitchFamily="2" charset="0"/>
              </a:rPr>
              <a:t>Icebreaker</a:t>
            </a:r>
          </a:p>
        </p:txBody>
      </p:sp>
      <p:sp>
        <p:nvSpPr>
          <p:cNvPr id="111621" name="Rectangle 6">
            <a:extLst>
              <a:ext uri="{FF2B5EF4-FFF2-40B4-BE49-F238E27FC236}">
                <a16:creationId xmlns:a16="http://schemas.microsoft.com/office/drawing/2014/main" id="{ED9793ED-38BD-083F-F922-01EA7E16270D}"/>
              </a:ext>
            </a:extLst>
          </p:cNvPr>
          <p:cNvSpPr>
            <a:spLocks noChangeArrowheads="1"/>
          </p:cNvSpPr>
          <p:nvPr/>
        </p:nvSpPr>
        <p:spPr bwMode="auto">
          <a:xfrm>
            <a:off x="103187" y="1806762"/>
            <a:ext cx="34512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800" dirty="0">
                <a:solidFill>
                  <a:srgbClr val="002060"/>
                </a:solidFill>
                <a:latin typeface="Montserrat" panose="00000500000000000000" pitchFamily="2" charset="0"/>
                <a:ea typeface="Gadugi" panose="020B0502040204020203" pitchFamily="34" charset="0"/>
                <a:cs typeface="Gadugi" panose="020B0502040204020203" pitchFamily="34" charset="0"/>
              </a:rPr>
              <a:t>Share a recommendation. </a:t>
            </a:r>
            <a:endParaRPr lang="en-US" altLang="en-US" sz="2400" dirty="0">
              <a:solidFill>
                <a:srgbClr val="002060"/>
              </a:solidFill>
              <a:latin typeface="Montserrat" panose="00000500000000000000" pitchFamily="2" charset="0"/>
              <a:ea typeface="Gadugi" panose="020B0502040204020203" pitchFamily="34" charset="0"/>
              <a:cs typeface="Gadugi" panose="020B0502040204020203" pitchFamily="34" charset="0"/>
            </a:endParaRPr>
          </a:p>
        </p:txBody>
      </p:sp>
      <p:pic>
        <p:nvPicPr>
          <p:cNvPr id="111622" name="Picture 12" descr="Engineering Books - ASME">
            <a:extLst>
              <a:ext uri="{FF2B5EF4-FFF2-40B4-BE49-F238E27FC236}">
                <a16:creationId xmlns:a16="http://schemas.microsoft.com/office/drawing/2014/main" id="{7BE5E308-3F74-62B2-3010-43A3F85D8330}"/>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00600" y="3657600"/>
            <a:ext cx="2085975"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0" name="Picture 20" descr="The Atlantic's 15 Best TV Shows of 2020 - The Atlantic">
            <a:extLst>
              <a:ext uri="{FF2B5EF4-FFF2-40B4-BE49-F238E27FC236}">
                <a16:creationId xmlns:a16="http://schemas.microsoft.com/office/drawing/2014/main" id="{03B15680-D1BE-B8F4-BF4B-B8FB014EAA4E}"/>
              </a:ext>
            </a:extLst>
          </p:cNvPr>
          <p:cNvPicPr>
            <a:picLocks noChangeAspect="1" noChangeArrowheads="1"/>
          </p:cNvPicPr>
          <p:nvPr/>
        </p:nvPicPr>
        <p:blipFill>
          <a:blip r:embed="rId4"/>
          <a:srcRect/>
          <a:stretch>
            <a:fillRect/>
          </a:stretch>
        </p:blipFill>
        <p:spPr bwMode="auto">
          <a:xfrm>
            <a:off x="1066800" y="3581400"/>
            <a:ext cx="2590800" cy="1452563"/>
          </a:xfrm>
          <a:prstGeom prst="rect">
            <a:avLst/>
          </a:prstGeom>
          <a:ln>
            <a:noFill/>
          </a:ln>
          <a:effectLst>
            <a:outerShdw blurRad="292100" dist="139700" dir="2700000" algn="tl" rotWithShape="0">
              <a:srgbClr val="333333">
                <a:alpha val="65000"/>
              </a:srgbClr>
            </a:outerShdw>
          </a:effectLst>
        </p:spPr>
      </p:pic>
      <p:pic>
        <p:nvPicPr>
          <p:cNvPr id="111624" name="Picture 2">
            <a:extLst>
              <a:ext uri="{FF2B5EF4-FFF2-40B4-BE49-F238E27FC236}">
                <a16:creationId xmlns:a16="http://schemas.microsoft.com/office/drawing/2014/main" id="{E830EF93-B74A-4042-5CD5-87461543BF87}"/>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58553" y="1745178"/>
            <a:ext cx="333692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a:extLst>
              <a:ext uri="{FF2B5EF4-FFF2-40B4-BE49-F238E27FC236}">
                <a16:creationId xmlns:a16="http://schemas.microsoft.com/office/drawing/2014/main" id="{D18EE07A-76ED-E480-1413-88C2A17DD947}"/>
              </a:ext>
            </a:extLst>
          </p:cNvPr>
          <p:cNvSpPr>
            <a:spLocks noGrp="1"/>
          </p:cNvSpPr>
          <p:nvPr>
            <p:ph type="title"/>
          </p:nvPr>
        </p:nvSpPr>
        <p:spPr>
          <a:xfrm>
            <a:off x="609600" y="192088"/>
            <a:ext cx="6248400" cy="1006475"/>
          </a:xfrm>
        </p:spPr>
        <p:txBody>
          <a:bodyPr/>
          <a:lstStyle/>
          <a:p>
            <a:pPr eaLnBrk="1" hangingPunct="1"/>
            <a:r>
              <a:rPr lang="en-US" altLang="en-US" sz="4000" b="1" dirty="0">
                <a:solidFill>
                  <a:srgbClr val="002060"/>
                </a:solidFill>
                <a:latin typeface="Montserrat" panose="00000500000000000000" pitchFamily="2" charset="0"/>
              </a:rPr>
              <a:t>Today’s Objectives</a:t>
            </a:r>
          </a:p>
        </p:txBody>
      </p:sp>
      <p:sp>
        <p:nvSpPr>
          <p:cNvPr id="113667" name="Content Placeholder 2">
            <a:extLst>
              <a:ext uri="{FF2B5EF4-FFF2-40B4-BE49-F238E27FC236}">
                <a16:creationId xmlns:a16="http://schemas.microsoft.com/office/drawing/2014/main" id="{BAF2B4C5-112A-F54D-661D-1C5A03DCB10A}"/>
              </a:ext>
            </a:extLst>
          </p:cNvPr>
          <p:cNvSpPr>
            <a:spLocks noGrp="1"/>
          </p:cNvSpPr>
          <p:nvPr>
            <p:ph idx="1"/>
          </p:nvPr>
        </p:nvSpPr>
        <p:spPr>
          <a:xfrm>
            <a:off x="304800" y="1828800"/>
            <a:ext cx="8394700" cy="3429000"/>
          </a:xfrm>
        </p:spPr>
        <p:txBody>
          <a:bodyPr/>
          <a:lstStyle/>
          <a:p>
            <a:pPr lvl="1">
              <a:spcBef>
                <a:spcPts val="600"/>
              </a:spcBef>
              <a:spcAft>
                <a:spcPts val="600"/>
              </a:spcAft>
              <a:buClr>
                <a:srgbClr val="43BDAC"/>
              </a:buClr>
            </a:pPr>
            <a:r>
              <a:rPr lang="en-US" altLang="en-US" sz="2000" dirty="0">
                <a:solidFill>
                  <a:srgbClr val="002060"/>
                </a:solidFill>
                <a:latin typeface="Montserrat" panose="00000500000000000000" pitchFamily="2" charset="0"/>
              </a:rPr>
              <a:t>Set the stage. Understand the role of a leader-manager and what behaviors lead to your success.</a:t>
            </a:r>
          </a:p>
          <a:p>
            <a:pPr lvl="1">
              <a:spcBef>
                <a:spcPts val="600"/>
              </a:spcBef>
              <a:spcAft>
                <a:spcPts val="600"/>
              </a:spcAft>
              <a:buClr>
                <a:srgbClr val="43BDAC"/>
              </a:buClr>
            </a:pPr>
            <a:endParaRPr lang="en-US" altLang="en-US" sz="2000" dirty="0">
              <a:solidFill>
                <a:srgbClr val="002060"/>
              </a:solidFill>
              <a:latin typeface="Montserrat" panose="00000500000000000000" pitchFamily="2" charset="0"/>
            </a:endParaRPr>
          </a:p>
          <a:p>
            <a:pPr lvl="1">
              <a:spcBef>
                <a:spcPts val="600"/>
              </a:spcBef>
              <a:spcAft>
                <a:spcPts val="600"/>
              </a:spcAft>
              <a:buClr>
                <a:srgbClr val="43BDAC"/>
              </a:buClr>
            </a:pPr>
            <a:r>
              <a:rPr lang="en-US" altLang="en-US" sz="2000" dirty="0">
                <a:solidFill>
                  <a:srgbClr val="002060"/>
                </a:solidFill>
                <a:latin typeface="Montserrat" panose="00000500000000000000" pitchFamily="2" charset="0"/>
              </a:rPr>
              <a:t>Review and leverage your strengths and identify strategies to mitigate your trouble spots based on your </a:t>
            </a:r>
            <a:r>
              <a:rPr lang="en-US" altLang="en-US" sz="2000" dirty="0" err="1">
                <a:solidFill>
                  <a:srgbClr val="002060"/>
                </a:solidFill>
                <a:latin typeface="Montserrat" panose="00000500000000000000" pitchFamily="2" charset="0"/>
              </a:rPr>
              <a:t>DiSC</a:t>
            </a:r>
            <a:r>
              <a:rPr lang="en-US" altLang="en-US" sz="2000" dirty="0">
                <a:solidFill>
                  <a:srgbClr val="002060"/>
                </a:solidFill>
                <a:latin typeface="Montserrat" panose="00000500000000000000" pitchFamily="2" charset="0"/>
              </a:rPr>
              <a:t> profile.</a:t>
            </a:r>
          </a:p>
          <a:p>
            <a:pPr lvl="1">
              <a:spcBef>
                <a:spcPts val="600"/>
              </a:spcBef>
              <a:spcAft>
                <a:spcPts val="600"/>
              </a:spcAft>
              <a:buClr>
                <a:srgbClr val="43BDAC"/>
              </a:buClr>
            </a:pPr>
            <a:endParaRPr lang="en-US" altLang="en-US" sz="2000" dirty="0">
              <a:solidFill>
                <a:srgbClr val="002060"/>
              </a:solidFill>
              <a:latin typeface="Montserrat" panose="00000500000000000000" pitchFamily="2" charset="0"/>
            </a:endParaRPr>
          </a:p>
          <a:p>
            <a:pPr lvl="1">
              <a:spcBef>
                <a:spcPts val="600"/>
              </a:spcBef>
              <a:spcAft>
                <a:spcPts val="600"/>
              </a:spcAft>
              <a:buClr>
                <a:srgbClr val="43BDAC"/>
              </a:buClr>
            </a:pPr>
            <a:r>
              <a:rPr lang="en-US" altLang="en-US" sz="2000" dirty="0">
                <a:solidFill>
                  <a:srgbClr val="002060"/>
                </a:solidFill>
                <a:latin typeface="Montserrat" panose="00000500000000000000" pitchFamily="2" charset="0"/>
              </a:rPr>
              <a:t>Take personal ownership for your success as a manager by staying above the line.</a:t>
            </a:r>
          </a:p>
          <a:p>
            <a:pPr lvl="1">
              <a:spcBef>
                <a:spcPts val="600"/>
              </a:spcBef>
              <a:spcAft>
                <a:spcPts val="600"/>
              </a:spcAft>
              <a:buClr>
                <a:srgbClr val="43BDAC"/>
              </a:buClr>
            </a:pPr>
            <a:endParaRPr lang="en-US" altLang="en-US" sz="2000" dirty="0">
              <a:solidFill>
                <a:srgbClr val="002060"/>
              </a:solidFill>
              <a:latin typeface="Montserrat" panose="00000500000000000000" pitchFamily="2" charset="0"/>
            </a:endParaRPr>
          </a:p>
          <a:p>
            <a:pPr lvl="1">
              <a:spcBef>
                <a:spcPts val="600"/>
              </a:spcBef>
              <a:spcAft>
                <a:spcPts val="600"/>
              </a:spcAft>
              <a:buClr>
                <a:srgbClr val="43BDAC"/>
              </a:buClr>
            </a:pPr>
            <a:r>
              <a:rPr lang="en-US" altLang="en-US" sz="2000" dirty="0">
                <a:solidFill>
                  <a:srgbClr val="002060"/>
                </a:solidFill>
                <a:latin typeface="Montserrat" panose="00000500000000000000" pitchFamily="2" charset="0"/>
              </a:rPr>
              <a:t>Begin to craft your Leadership Mission (work throughout the program).</a:t>
            </a:r>
          </a:p>
        </p:txBody>
      </p:sp>
      <p:pic>
        <p:nvPicPr>
          <p:cNvPr id="113668" name="Picture 1" descr="Logo&#10;&#10;Description automatically generated">
            <a:extLst>
              <a:ext uri="{FF2B5EF4-FFF2-40B4-BE49-F238E27FC236}">
                <a16:creationId xmlns:a16="http://schemas.microsoft.com/office/drawing/2014/main" id="{0A27F788-836A-0A05-88EF-B51564D459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0" y="6248400"/>
            <a:ext cx="947738"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3349B-E291-55CB-1366-BFF6D54ED381}"/>
            </a:ext>
          </a:extLst>
        </p:cNvPr>
        <p:cNvGrpSpPr/>
        <p:nvPr/>
      </p:nvGrpSpPr>
      <p:grpSpPr>
        <a:xfrm>
          <a:off x="0" y="0"/>
          <a:ext cx="0" cy="0"/>
          <a:chOff x="0" y="0"/>
          <a:chExt cx="0" cy="0"/>
        </a:xfrm>
      </p:grpSpPr>
      <p:sp>
        <p:nvSpPr>
          <p:cNvPr id="5" name="object 5">
            <a:extLst>
              <a:ext uri="{FF2B5EF4-FFF2-40B4-BE49-F238E27FC236}">
                <a16:creationId xmlns:a16="http://schemas.microsoft.com/office/drawing/2014/main" id="{89EF7479-4571-1B2B-4095-85D509E78EA5}"/>
              </a:ext>
            </a:extLst>
          </p:cNvPr>
          <p:cNvSpPr txBox="1">
            <a:spLocks noGrp="1"/>
          </p:cNvSpPr>
          <p:nvPr>
            <p:ph type="title"/>
          </p:nvPr>
        </p:nvSpPr>
        <p:spPr>
          <a:xfrm>
            <a:off x="244535" y="613825"/>
            <a:ext cx="8083915" cy="1633293"/>
          </a:xfrm>
          <a:prstGeom prst="rect">
            <a:avLst/>
          </a:prstGeom>
        </p:spPr>
        <p:txBody>
          <a:bodyPr vert="horz" wrap="square" lIns="0" tIns="268757" rIns="0" bIns="0" rtlCol="0" anchor="ctr">
            <a:spAutoFit/>
          </a:bodyPr>
          <a:lstStyle/>
          <a:p>
            <a:pPr marL="224790" algn="ctr">
              <a:lnSpc>
                <a:spcPct val="100000"/>
              </a:lnSpc>
              <a:spcBef>
                <a:spcPts val="79"/>
              </a:spcBef>
            </a:pPr>
            <a:r>
              <a:rPr lang="en-US" sz="2850" spc="465" dirty="0">
                <a:solidFill>
                  <a:srgbClr val="1D2C52"/>
                </a:solidFill>
                <a:latin typeface="Montserrat"/>
              </a:rPr>
              <a:t>LEAD Development Process</a:t>
            </a:r>
            <a:br>
              <a:rPr lang="en-US" sz="2850" spc="465" dirty="0">
                <a:latin typeface="Montserrat" panose="00000500000000000000" pitchFamily="2" charset="0"/>
              </a:rPr>
            </a:br>
            <a:r>
              <a:rPr lang="en-US" sz="2850" spc="465" dirty="0">
                <a:solidFill>
                  <a:srgbClr val="1D2C52"/>
                </a:solidFill>
                <a:latin typeface="Montserrat"/>
              </a:rPr>
              <a:t>Cohort 1</a:t>
            </a:r>
            <a:r>
              <a:rPr lang="en-US" sz="3000" spc="465" dirty="0">
                <a:solidFill>
                  <a:srgbClr val="1D2C52"/>
                </a:solidFill>
                <a:latin typeface="Montserrat"/>
              </a:rPr>
              <a:t>2</a:t>
            </a:r>
            <a:br>
              <a:rPr lang="en-US" sz="3000" spc="465" dirty="0">
                <a:latin typeface="Montserrat" panose="00000500000000000000" pitchFamily="2" charset="0"/>
              </a:rPr>
            </a:br>
            <a:endParaRPr sz="3000" spc="435" dirty="0">
              <a:solidFill>
                <a:srgbClr val="1D2C52"/>
              </a:solidFill>
              <a:latin typeface="Montserrat" panose="00000500000000000000" pitchFamily="2" charset="0"/>
            </a:endParaRPr>
          </a:p>
        </p:txBody>
      </p:sp>
      <p:grpSp>
        <p:nvGrpSpPr>
          <p:cNvPr id="6" name="object 6">
            <a:extLst>
              <a:ext uri="{FF2B5EF4-FFF2-40B4-BE49-F238E27FC236}">
                <a16:creationId xmlns:a16="http://schemas.microsoft.com/office/drawing/2014/main" id="{C54B12FD-4B03-D0AE-B5BF-B0551A2A714F}"/>
              </a:ext>
            </a:extLst>
          </p:cNvPr>
          <p:cNvGrpSpPr/>
          <p:nvPr/>
        </p:nvGrpSpPr>
        <p:grpSpPr>
          <a:xfrm>
            <a:off x="-4763" y="4956047"/>
            <a:ext cx="9153525" cy="1049655"/>
            <a:chOff x="-6350" y="5465062"/>
            <a:chExt cx="12204700" cy="1399540"/>
          </a:xfrm>
        </p:grpSpPr>
        <p:sp>
          <p:nvSpPr>
            <p:cNvPr id="7" name="object 7">
              <a:extLst>
                <a:ext uri="{FF2B5EF4-FFF2-40B4-BE49-F238E27FC236}">
                  <a16:creationId xmlns:a16="http://schemas.microsoft.com/office/drawing/2014/main" id="{296CD5BA-5028-4073-F827-F776CAF17E2D}"/>
                </a:ext>
              </a:extLst>
            </p:cNvPr>
            <p:cNvSpPr/>
            <p:nvPr/>
          </p:nvSpPr>
          <p:spPr>
            <a:xfrm>
              <a:off x="0" y="5887211"/>
              <a:ext cx="12192000" cy="970915"/>
            </a:xfrm>
            <a:custGeom>
              <a:avLst/>
              <a:gdLst/>
              <a:ahLst/>
              <a:cxnLst/>
              <a:rect l="l" t="t" r="r" b="b"/>
              <a:pathLst>
                <a:path w="12192000" h="970915">
                  <a:moveTo>
                    <a:pt x="12192000" y="0"/>
                  </a:moveTo>
                  <a:lnTo>
                    <a:pt x="0" y="0"/>
                  </a:lnTo>
                  <a:lnTo>
                    <a:pt x="0" y="970787"/>
                  </a:lnTo>
                  <a:lnTo>
                    <a:pt x="12192000" y="970787"/>
                  </a:lnTo>
                  <a:lnTo>
                    <a:pt x="12192000" y="0"/>
                  </a:lnTo>
                  <a:close/>
                </a:path>
              </a:pathLst>
            </a:custGeom>
            <a:solidFill>
              <a:srgbClr val="708197"/>
            </a:solidFill>
          </p:spPr>
          <p:txBody>
            <a:bodyPr wrap="square" lIns="0" tIns="0" rIns="0" bIns="0" rtlCol="0"/>
            <a:lstStyle/>
            <a:p>
              <a:endParaRPr/>
            </a:p>
          </p:txBody>
        </p:sp>
        <p:sp>
          <p:nvSpPr>
            <p:cNvPr id="8" name="object 8">
              <a:extLst>
                <a:ext uri="{FF2B5EF4-FFF2-40B4-BE49-F238E27FC236}">
                  <a16:creationId xmlns:a16="http://schemas.microsoft.com/office/drawing/2014/main" id="{E330856B-0EEC-9310-2C10-52C30463BC8A}"/>
                </a:ext>
              </a:extLst>
            </p:cNvPr>
            <p:cNvSpPr/>
            <p:nvPr/>
          </p:nvSpPr>
          <p:spPr>
            <a:xfrm>
              <a:off x="0" y="5887211"/>
              <a:ext cx="12192000" cy="970915"/>
            </a:xfrm>
            <a:custGeom>
              <a:avLst/>
              <a:gdLst/>
              <a:ahLst/>
              <a:cxnLst/>
              <a:rect l="l" t="t" r="r" b="b"/>
              <a:pathLst>
                <a:path w="12192000" h="970915">
                  <a:moveTo>
                    <a:pt x="0" y="970787"/>
                  </a:moveTo>
                  <a:lnTo>
                    <a:pt x="12192000" y="970787"/>
                  </a:lnTo>
                  <a:lnTo>
                    <a:pt x="12192000" y="0"/>
                  </a:lnTo>
                  <a:lnTo>
                    <a:pt x="0" y="0"/>
                  </a:lnTo>
                  <a:lnTo>
                    <a:pt x="0" y="970787"/>
                  </a:lnTo>
                  <a:close/>
                </a:path>
              </a:pathLst>
            </a:custGeom>
            <a:ln w="12700">
              <a:solidFill>
                <a:srgbClr val="708197"/>
              </a:solidFill>
            </a:ln>
          </p:spPr>
          <p:txBody>
            <a:bodyPr wrap="square" lIns="0" tIns="0" rIns="0" bIns="0" rtlCol="0"/>
            <a:lstStyle/>
            <a:p>
              <a:endParaRPr/>
            </a:p>
          </p:txBody>
        </p:sp>
        <p:pic>
          <p:nvPicPr>
            <p:cNvPr id="9" name="object 9">
              <a:extLst>
                <a:ext uri="{FF2B5EF4-FFF2-40B4-BE49-F238E27FC236}">
                  <a16:creationId xmlns:a16="http://schemas.microsoft.com/office/drawing/2014/main" id="{DE358276-5797-9E2F-B0BA-DC1C20B96D79}"/>
                </a:ext>
              </a:extLst>
            </p:cNvPr>
            <p:cNvPicPr/>
            <p:nvPr/>
          </p:nvPicPr>
          <p:blipFill>
            <a:blip r:embed="rId3" cstate="print"/>
            <a:stretch>
              <a:fillRect/>
            </a:stretch>
          </p:blipFill>
          <p:spPr>
            <a:xfrm>
              <a:off x="359663" y="5465062"/>
              <a:ext cx="3358896" cy="1315210"/>
            </a:xfrm>
            <a:prstGeom prst="rect">
              <a:avLst/>
            </a:prstGeom>
          </p:spPr>
        </p:pic>
      </p:grpSp>
      <p:sp>
        <p:nvSpPr>
          <p:cNvPr id="17" name="TextBox 16">
            <a:extLst>
              <a:ext uri="{FF2B5EF4-FFF2-40B4-BE49-F238E27FC236}">
                <a16:creationId xmlns:a16="http://schemas.microsoft.com/office/drawing/2014/main" id="{B4AE9E5C-0E88-ACC9-0F79-0AD4ACE86FE4}"/>
              </a:ext>
            </a:extLst>
          </p:cNvPr>
          <p:cNvSpPr txBox="1"/>
          <p:nvPr/>
        </p:nvSpPr>
        <p:spPr>
          <a:xfrm>
            <a:off x="4947934" y="3778477"/>
            <a:ext cx="783431" cy="923330"/>
          </a:xfrm>
          <a:prstGeom prst="rect">
            <a:avLst/>
          </a:prstGeom>
          <a:noFill/>
        </p:spPr>
        <p:txBody>
          <a:bodyPr wrap="square" rtlCol="0">
            <a:spAutoFit/>
          </a:bodyPr>
          <a:lstStyle/>
          <a:p>
            <a:r>
              <a:rPr lang="en-US">
                <a:latin typeface="Montserrat" panose="00000500000000000000" pitchFamily="2" charset="0"/>
              </a:rPr>
              <a:t>2 hours</a:t>
            </a:r>
          </a:p>
        </p:txBody>
      </p:sp>
      <p:sp>
        <p:nvSpPr>
          <p:cNvPr id="24" name="TextBox 23">
            <a:extLst>
              <a:ext uri="{FF2B5EF4-FFF2-40B4-BE49-F238E27FC236}">
                <a16:creationId xmlns:a16="http://schemas.microsoft.com/office/drawing/2014/main" id="{2FBDFABF-8AF5-2304-0CA5-A69058A526CD}"/>
              </a:ext>
            </a:extLst>
          </p:cNvPr>
          <p:cNvSpPr txBox="1"/>
          <p:nvPr/>
        </p:nvSpPr>
        <p:spPr>
          <a:xfrm>
            <a:off x="6034076" y="3778477"/>
            <a:ext cx="783431" cy="923330"/>
          </a:xfrm>
          <a:prstGeom prst="rect">
            <a:avLst/>
          </a:prstGeom>
          <a:noFill/>
        </p:spPr>
        <p:txBody>
          <a:bodyPr wrap="square" rtlCol="0">
            <a:spAutoFit/>
          </a:bodyPr>
          <a:lstStyle/>
          <a:p>
            <a:r>
              <a:rPr lang="en-US">
                <a:latin typeface="Montserrat" panose="00000500000000000000" pitchFamily="2" charset="0"/>
              </a:rPr>
              <a:t>2 hours</a:t>
            </a:r>
          </a:p>
        </p:txBody>
      </p:sp>
      <p:graphicFrame>
        <p:nvGraphicFramePr>
          <p:cNvPr id="28" name="Diagram 27">
            <a:extLst>
              <a:ext uri="{FF2B5EF4-FFF2-40B4-BE49-F238E27FC236}">
                <a16:creationId xmlns:a16="http://schemas.microsoft.com/office/drawing/2014/main" id="{FD72C2E7-6AC6-A01A-3518-2F571D16B451}"/>
              </a:ext>
            </a:extLst>
          </p:cNvPr>
          <p:cNvGraphicFramePr/>
          <p:nvPr>
            <p:extLst>
              <p:ext uri="{D42A27DB-BD31-4B8C-83A1-F6EECF244321}">
                <p14:modId xmlns:p14="http://schemas.microsoft.com/office/powerpoint/2010/main" val="4143557936"/>
              </p:ext>
            </p:extLst>
          </p:nvPr>
        </p:nvGraphicFramePr>
        <p:xfrm>
          <a:off x="269747" y="1663052"/>
          <a:ext cx="8506256" cy="34739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 name="TextBox 14">
            <a:extLst>
              <a:ext uri="{FF2B5EF4-FFF2-40B4-BE49-F238E27FC236}">
                <a16:creationId xmlns:a16="http://schemas.microsoft.com/office/drawing/2014/main" id="{ED6CEE91-E26E-DFA5-79C3-A415A69BDA10}"/>
              </a:ext>
            </a:extLst>
          </p:cNvPr>
          <p:cNvSpPr txBox="1"/>
          <p:nvPr/>
        </p:nvSpPr>
        <p:spPr>
          <a:xfrm>
            <a:off x="1529334" y="4653068"/>
            <a:ext cx="5654189" cy="415498"/>
          </a:xfrm>
          <a:prstGeom prst="rect">
            <a:avLst/>
          </a:prstGeom>
          <a:noFill/>
        </p:spPr>
        <p:txBody>
          <a:bodyPr wrap="square" rtlCol="0">
            <a:spAutoFit/>
          </a:bodyPr>
          <a:lstStyle/>
          <a:p>
            <a:pPr algn="ctr"/>
            <a:r>
              <a:rPr lang="en-US" sz="1050" b="1" dirty="0">
                <a:solidFill>
                  <a:srgbClr val="002060"/>
                </a:solidFill>
                <a:latin typeface="Montserrat" panose="00000500000000000000" pitchFamily="2" charset="0"/>
              </a:rPr>
              <a:t>Between Sessions: </a:t>
            </a:r>
            <a:r>
              <a:rPr lang="en-US" sz="1050" dirty="0">
                <a:solidFill>
                  <a:srgbClr val="002060"/>
                </a:solidFill>
                <a:latin typeface="Montserrat" panose="00000500000000000000" pitchFamily="2" charset="0"/>
              </a:rPr>
              <a:t>application exercises, accountability partner connection, follow-up, and reminders</a:t>
            </a:r>
          </a:p>
        </p:txBody>
      </p:sp>
      <p:sp>
        <p:nvSpPr>
          <p:cNvPr id="2" name="TextBox 1">
            <a:extLst>
              <a:ext uri="{FF2B5EF4-FFF2-40B4-BE49-F238E27FC236}">
                <a16:creationId xmlns:a16="http://schemas.microsoft.com/office/drawing/2014/main" id="{136CDEE7-0513-18E8-59B8-BBA9FF7511DC}"/>
              </a:ext>
            </a:extLst>
          </p:cNvPr>
          <p:cNvSpPr txBox="1"/>
          <p:nvPr/>
        </p:nvSpPr>
        <p:spPr>
          <a:xfrm>
            <a:off x="450844" y="4012264"/>
            <a:ext cx="813890" cy="230832"/>
          </a:xfrm>
          <a:prstGeom prst="rect">
            <a:avLst/>
          </a:prstGeom>
          <a:noFill/>
        </p:spPr>
        <p:txBody>
          <a:bodyPr wrap="square" rtlCol="0">
            <a:spAutoFit/>
          </a:bodyPr>
          <a:lstStyle/>
          <a:p>
            <a:r>
              <a:rPr lang="en-US" sz="900" dirty="0">
                <a:solidFill>
                  <a:schemeClr val="bg1"/>
                </a:solidFill>
                <a:latin typeface="Montserrat" panose="00000500000000000000" pitchFamily="2" charset="0"/>
              </a:rPr>
              <a:t>12-4 pm ET</a:t>
            </a:r>
          </a:p>
        </p:txBody>
      </p:sp>
      <p:sp>
        <p:nvSpPr>
          <p:cNvPr id="3" name="TextBox 2">
            <a:extLst>
              <a:ext uri="{FF2B5EF4-FFF2-40B4-BE49-F238E27FC236}">
                <a16:creationId xmlns:a16="http://schemas.microsoft.com/office/drawing/2014/main" id="{BF77D73A-C63C-9B98-9EF1-1A4D8B1CE666}"/>
              </a:ext>
            </a:extLst>
          </p:cNvPr>
          <p:cNvSpPr txBox="1"/>
          <p:nvPr/>
        </p:nvSpPr>
        <p:spPr>
          <a:xfrm>
            <a:off x="1633355" y="4015832"/>
            <a:ext cx="948560" cy="230832"/>
          </a:xfrm>
          <a:prstGeom prst="rect">
            <a:avLst/>
          </a:prstGeom>
          <a:noFill/>
        </p:spPr>
        <p:txBody>
          <a:bodyPr wrap="square" rtlCol="0">
            <a:spAutoFit/>
          </a:bodyPr>
          <a:lstStyle/>
          <a:p>
            <a:r>
              <a:rPr lang="en-US" sz="900" dirty="0">
                <a:solidFill>
                  <a:schemeClr val="bg1"/>
                </a:solidFill>
                <a:latin typeface="Montserrat" panose="00000500000000000000" pitchFamily="2" charset="0"/>
              </a:rPr>
              <a:t>1:30-4 pm ET</a:t>
            </a:r>
          </a:p>
        </p:txBody>
      </p:sp>
      <p:sp>
        <p:nvSpPr>
          <p:cNvPr id="18" name="TextBox 2">
            <a:extLst>
              <a:ext uri="{FF2B5EF4-FFF2-40B4-BE49-F238E27FC236}">
                <a16:creationId xmlns:a16="http://schemas.microsoft.com/office/drawing/2014/main" id="{28188AC7-3F4C-A0BA-FA0D-E621CB437D8B}"/>
              </a:ext>
            </a:extLst>
          </p:cNvPr>
          <p:cNvSpPr txBox="1">
            <a:spLocks noChangeArrowheads="1"/>
          </p:cNvSpPr>
          <p:nvPr/>
        </p:nvSpPr>
        <p:spPr bwMode="auto">
          <a:xfrm>
            <a:off x="235458" y="2060262"/>
            <a:ext cx="1257301" cy="46166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1200" b="1" dirty="0">
                <a:solidFill>
                  <a:srgbClr val="1F2C52"/>
                </a:solidFill>
                <a:latin typeface="Montserrat" pitchFamily="2" charset="0"/>
              </a:rPr>
              <a:t>July 21</a:t>
            </a:r>
          </a:p>
          <a:p>
            <a:pPr algn="ctr">
              <a:defRPr/>
            </a:pPr>
            <a:r>
              <a:rPr lang="en-US" altLang="en-US" sz="1200" dirty="0">
                <a:solidFill>
                  <a:srgbClr val="1F2C52"/>
                </a:solidFill>
                <a:latin typeface="Montserrat" pitchFamily="2" charset="0"/>
              </a:rPr>
              <a:t>In-person</a:t>
            </a:r>
          </a:p>
        </p:txBody>
      </p:sp>
      <p:sp>
        <p:nvSpPr>
          <p:cNvPr id="19" name="TextBox 2">
            <a:extLst>
              <a:ext uri="{FF2B5EF4-FFF2-40B4-BE49-F238E27FC236}">
                <a16:creationId xmlns:a16="http://schemas.microsoft.com/office/drawing/2014/main" id="{0AF37604-AB2D-B54F-0B0A-ECE79CF632E1}"/>
              </a:ext>
            </a:extLst>
          </p:cNvPr>
          <p:cNvSpPr txBox="1">
            <a:spLocks noChangeArrowheads="1"/>
          </p:cNvSpPr>
          <p:nvPr/>
        </p:nvSpPr>
        <p:spPr bwMode="auto">
          <a:xfrm>
            <a:off x="1439142" y="2043571"/>
            <a:ext cx="1257301" cy="46166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1200" b="1" dirty="0">
                <a:solidFill>
                  <a:srgbClr val="1F2C52"/>
                </a:solidFill>
                <a:latin typeface="Montserrat" pitchFamily="2" charset="0"/>
              </a:rPr>
              <a:t>August 20</a:t>
            </a:r>
          </a:p>
          <a:p>
            <a:pPr algn="ctr">
              <a:defRPr/>
            </a:pPr>
            <a:r>
              <a:rPr lang="en-US" altLang="en-US" sz="1200" dirty="0">
                <a:solidFill>
                  <a:srgbClr val="1F2C52"/>
                </a:solidFill>
                <a:latin typeface="Montserrat" pitchFamily="2" charset="0"/>
              </a:rPr>
              <a:t>Virtual</a:t>
            </a:r>
            <a:r>
              <a:rPr lang="en-US" altLang="en-US" sz="1200" b="1" dirty="0">
                <a:solidFill>
                  <a:srgbClr val="1F2C52"/>
                </a:solidFill>
                <a:latin typeface="Montserrat" pitchFamily="2" charset="0"/>
              </a:rPr>
              <a:t> </a:t>
            </a:r>
          </a:p>
        </p:txBody>
      </p:sp>
      <p:sp>
        <p:nvSpPr>
          <p:cNvPr id="20" name="TextBox 2">
            <a:extLst>
              <a:ext uri="{FF2B5EF4-FFF2-40B4-BE49-F238E27FC236}">
                <a16:creationId xmlns:a16="http://schemas.microsoft.com/office/drawing/2014/main" id="{F10B372C-A138-ED54-F9B0-8D2603E8CA7F}"/>
              </a:ext>
            </a:extLst>
          </p:cNvPr>
          <p:cNvSpPr txBox="1">
            <a:spLocks noChangeArrowheads="1"/>
          </p:cNvSpPr>
          <p:nvPr/>
        </p:nvSpPr>
        <p:spPr bwMode="auto">
          <a:xfrm>
            <a:off x="2720250" y="2061123"/>
            <a:ext cx="1257301" cy="646331"/>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1200" b="1" dirty="0">
                <a:solidFill>
                  <a:srgbClr val="1F2C52"/>
                </a:solidFill>
                <a:latin typeface="Montserrat" pitchFamily="2" charset="0"/>
              </a:rPr>
              <a:t>September 10</a:t>
            </a:r>
          </a:p>
          <a:p>
            <a:pPr algn="ctr">
              <a:defRPr/>
            </a:pPr>
            <a:r>
              <a:rPr lang="en-US" altLang="en-US" sz="1200" dirty="0">
                <a:solidFill>
                  <a:srgbClr val="1F2C52"/>
                </a:solidFill>
                <a:latin typeface="Montserrat" pitchFamily="2" charset="0"/>
              </a:rPr>
              <a:t>Virtual</a:t>
            </a:r>
            <a:r>
              <a:rPr lang="en-US" altLang="en-US" sz="1200" b="1" dirty="0">
                <a:solidFill>
                  <a:srgbClr val="1F2C52"/>
                </a:solidFill>
                <a:latin typeface="Montserrat" pitchFamily="2" charset="0"/>
              </a:rPr>
              <a:t> </a:t>
            </a:r>
          </a:p>
        </p:txBody>
      </p:sp>
      <p:sp>
        <p:nvSpPr>
          <p:cNvPr id="21" name="TextBox 2">
            <a:extLst>
              <a:ext uri="{FF2B5EF4-FFF2-40B4-BE49-F238E27FC236}">
                <a16:creationId xmlns:a16="http://schemas.microsoft.com/office/drawing/2014/main" id="{07689A78-35E4-0061-E6DF-B127EFA73CDE}"/>
              </a:ext>
            </a:extLst>
          </p:cNvPr>
          <p:cNvSpPr txBox="1">
            <a:spLocks noChangeArrowheads="1"/>
          </p:cNvSpPr>
          <p:nvPr/>
        </p:nvSpPr>
        <p:spPr bwMode="auto">
          <a:xfrm>
            <a:off x="3919324" y="2059950"/>
            <a:ext cx="1257301" cy="46166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1200" b="1" dirty="0">
                <a:solidFill>
                  <a:srgbClr val="1F2C52"/>
                </a:solidFill>
                <a:latin typeface="Montserrat" pitchFamily="2" charset="0"/>
              </a:rPr>
              <a:t> October 15</a:t>
            </a:r>
          </a:p>
          <a:p>
            <a:pPr algn="ctr">
              <a:defRPr/>
            </a:pPr>
            <a:r>
              <a:rPr lang="en-US" altLang="en-US" sz="1200" dirty="0">
                <a:solidFill>
                  <a:srgbClr val="1F2C52"/>
                </a:solidFill>
                <a:latin typeface="Montserrat" pitchFamily="2" charset="0"/>
              </a:rPr>
              <a:t>In-person</a:t>
            </a:r>
          </a:p>
        </p:txBody>
      </p:sp>
      <p:sp>
        <p:nvSpPr>
          <p:cNvPr id="22" name="TextBox 2">
            <a:extLst>
              <a:ext uri="{FF2B5EF4-FFF2-40B4-BE49-F238E27FC236}">
                <a16:creationId xmlns:a16="http://schemas.microsoft.com/office/drawing/2014/main" id="{9B7124F9-2386-C881-49C7-0940D1E114CF}"/>
              </a:ext>
            </a:extLst>
          </p:cNvPr>
          <p:cNvSpPr txBox="1">
            <a:spLocks noChangeArrowheads="1"/>
          </p:cNvSpPr>
          <p:nvPr/>
        </p:nvSpPr>
        <p:spPr bwMode="auto">
          <a:xfrm>
            <a:off x="5144628" y="2069570"/>
            <a:ext cx="1257301" cy="46166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1200" b="1" dirty="0">
                <a:solidFill>
                  <a:srgbClr val="1F2C52"/>
                </a:solidFill>
                <a:latin typeface="Montserrat" pitchFamily="2" charset="0"/>
              </a:rPr>
              <a:t> November 12</a:t>
            </a:r>
          </a:p>
          <a:p>
            <a:pPr algn="ctr">
              <a:defRPr/>
            </a:pPr>
            <a:r>
              <a:rPr lang="en-US" altLang="en-US" sz="1200" dirty="0">
                <a:solidFill>
                  <a:srgbClr val="1F2C52"/>
                </a:solidFill>
                <a:latin typeface="Montserrat" pitchFamily="2" charset="0"/>
              </a:rPr>
              <a:t>Virtual</a:t>
            </a:r>
            <a:r>
              <a:rPr lang="en-US" altLang="en-US" sz="1200" b="1" dirty="0">
                <a:solidFill>
                  <a:srgbClr val="1F2C52"/>
                </a:solidFill>
                <a:latin typeface="Montserrat" pitchFamily="2" charset="0"/>
              </a:rPr>
              <a:t> </a:t>
            </a:r>
          </a:p>
        </p:txBody>
      </p:sp>
      <p:sp>
        <p:nvSpPr>
          <p:cNvPr id="23" name="TextBox 6">
            <a:extLst>
              <a:ext uri="{FF2B5EF4-FFF2-40B4-BE49-F238E27FC236}">
                <a16:creationId xmlns:a16="http://schemas.microsoft.com/office/drawing/2014/main" id="{3643DD8A-8E24-CEB7-A7DA-BC6F61AA235E}"/>
              </a:ext>
            </a:extLst>
          </p:cNvPr>
          <p:cNvSpPr txBox="1">
            <a:spLocks noChangeArrowheads="1"/>
          </p:cNvSpPr>
          <p:nvPr/>
        </p:nvSpPr>
        <p:spPr bwMode="auto">
          <a:xfrm>
            <a:off x="6431734" y="2059950"/>
            <a:ext cx="1182103" cy="646331"/>
          </a:xfrm>
          <a:prstGeom prst="rect">
            <a:avLst/>
          </a:prstGeom>
          <a:solidFill>
            <a:schemeClr val="bg1"/>
          </a:solidFill>
          <a:ln w="9525">
            <a:noFill/>
            <a:miter lim="800000"/>
            <a:headEnd/>
            <a:tailEnd/>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1200" b="1" dirty="0">
                <a:solidFill>
                  <a:srgbClr val="1F2C52"/>
                </a:solidFill>
                <a:latin typeface="Montserrat" pitchFamily="2" charset="0"/>
              </a:rPr>
              <a:t>December 10</a:t>
            </a:r>
          </a:p>
          <a:p>
            <a:pPr algn="ctr">
              <a:defRPr/>
            </a:pPr>
            <a:r>
              <a:rPr lang="en-US" altLang="en-US" sz="1200" dirty="0">
                <a:solidFill>
                  <a:srgbClr val="1F2C52"/>
                </a:solidFill>
                <a:latin typeface="Montserrat" pitchFamily="2" charset="0"/>
              </a:rPr>
              <a:t>Virtual </a:t>
            </a:r>
          </a:p>
        </p:txBody>
      </p:sp>
      <p:sp>
        <p:nvSpPr>
          <p:cNvPr id="13" name="TextBox 6">
            <a:extLst>
              <a:ext uri="{FF2B5EF4-FFF2-40B4-BE49-F238E27FC236}">
                <a16:creationId xmlns:a16="http://schemas.microsoft.com/office/drawing/2014/main" id="{88727C8C-CDF9-40F6-D9B4-8B1A2AD61AF1}"/>
              </a:ext>
            </a:extLst>
          </p:cNvPr>
          <p:cNvSpPr txBox="1">
            <a:spLocks noChangeArrowheads="1"/>
          </p:cNvSpPr>
          <p:nvPr/>
        </p:nvSpPr>
        <p:spPr bwMode="auto">
          <a:xfrm>
            <a:off x="7702669" y="2065502"/>
            <a:ext cx="1097141" cy="461665"/>
          </a:xfrm>
          <a:prstGeom prst="rect">
            <a:avLst/>
          </a:prstGeom>
          <a:noFill/>
          <a:ln w="9525">
            <a:noFill/>
            <a:miter lim="800000"/>
            <a:headEnd/>
            <a:tailEnd/>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1200" b="1" dirty="0">
                <a:solidFill>
                  <a:srgbClr val="1F2C52"/>
                </a:solidFill>
                <a:latin typeface="Montserrat" pitchFamily="2" charset="0"/>
              </a:rPr>
              <a:t> January 2027</a:t>
            </a:r>
          </a:p>
        </p:txBody>
      </p:sp>
      <p:cxnSp>
        <p:nvCxnSpPr>
          <p:cNvPr id="16" name="Straight Connector 15">
            <a:extLst>
              <a:ext uri="{FF2B5EF4-FFF2-40B4-BE49-F238E27FC236}">
                <a16:creationId xmlns:a16="http://schemas.microsoft.com/office/drawing/2014/main" id="{824A8A4A-3285-5C38-A3B0-3F73A2C83ADD}"/>
              </a:ext>
            </a:extLst>
          </p:cNvPr>
          <p:cNvCxnSpPr/>
          <p:nvPr/>
        </p:nvCxnSpPr>
        <p:spPr>
          <a:xfrm>
            <a:off x="196035" y="1997135"/>
            <a:ext cx="0" cy="1005786"/>
          </a:xfrm>
          <a:prstGeom prst="line">
            <a:avLst/>
          </a:prstGeom>
          <a:ln>
            <a:solidFill>
              <a:srgbClr val="42BFAD"/>
            </a:solidFill>
          </a:ln>
        </p:spPr>
        <p:style>
          <a:lnRef idx="2">
            <a:schemeClr val="accent1"/>
          </a:lnRef>
          <a:fillRef idx="0">
            <a:schemeClr val="accent1"/>
          </a:fillRef>
          <a:effectRef idx="1">
            <a:schemeClr val="accent1"/>
          </a:effectRef>
          <a:fontRef idx="minor">
            <a:schemeClr val="tx1"/>
          </a:fontRef>
        </p:style>
      </p:cxnSp>
      <p:sp>
        <p:nvSpPr>
          <p:cNvPr id="25" name="TextBox 2">
            <a:extLst>
              <a:ext uri="{FF2B5EF4-FFF2-40B4-BE49-F238E27FC236}">
                <a16:creationId xmlns:a16="http://schemas.microsoft.com/office/drawing/2014/main" id="{31A39F04-56D8-2873-81D7-DDB45DF64FA4}"/>
              </a:ext>
            </a:extLst>
          </p:cNvPr>
          <p:cNvSpPr txBox="1">
            <a:spLocks noChangeArrowheads="1"/>
          </p:cNvSpPr>
          <p:nvPr/>
        </p:nvSpPr>
        <p:spPr bwMode="auto">
          <a:xfrm>
            <a:off x="-177806" y="1491825"/>
            <a:ext cx="1257301" cy="507831"/>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900" dirty="0" err="1">
                <a:solidFill>
                  <a:srgbClr val="1F2C52"/>
                </a:solidFill>
                <a:latin typeface="Montserrat" pitchFamily="2" charset="0"/>
              </a:rPr>
              <a:t>DiSC</a:t>
            </a:r>
            <a:r>
              <a:rPr lang="en-US" altLang="en-US" sz="900" dirty="0">
                <a:solidFill>
                  <a:srgbClr val="1F2C52"/>
                </a:solidFill>
                <a:latin typeface="Montserrat" pitchFamily="2" charset="0"/>
              </a:rPr>
              <a:t> &amp; Pre-Competency Assessment</a:t>
            </a:r>
          </a:p>
        </p:txBody>
      </p:sp>
      <p:sp>
        <p:nvSpPr>
          <p:cNvPr id="26" name="TextBox 2">
            <a:extLst>
              <a:ext uri="{FF2B5EF4-FFF2-40B4-BE49-F238E27FC236}">
                <a16:creationId xmlns:a16="http://schemas.microsoft.com/office/drawing/2014/main" id="{F5A3B284-556C-ED6A-A19D-9B3A30E63B9F}"/>
              </a:ext>
            </a:extLst>
          </p:cNvPr>
          <p:cNvSpPr txBox="1">
            <a:spLocks noChangeArrowheads="1"/>
          </p:cNvSpPr>
          <p:nvPr/>
        </p:nvSpPr>
        <p:spPr bwMode="auto">
          <a:xfrm>
            <a:off x="7070837" y="1496720"/>
            <a:ext cx="1257301" cy="36933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900" dirty="0">
                <a:solidFill>
                  <a:srgbClr val="1F2C52"/>
                </a:solidFill>
                <a:latin typeface="Montserrat" pitchFamily="2" charset="0"/>
              </a:rPr>
              <a:t>Post-Competency Assessment</a:t>
            </a:r>
          </a:p>
        </p:txBody>
      </p:sp>
      <p:cxnSp>
        <p:nvCxnSpPr>
          <p:cNvPr id="29" name="Straight Connector 28">
            <a:extLst>
              <a:ext uri="{FF2B5EF4-FFF2-40B4-BE49-F238E27FC236}">
                <a16:creationId xmlns:a16="http://schemas.microsoft.com/office/drawing/2014/main" id="{35ACA438-9525-1C98-5BB9-DC14932AD401}"/>
              </a:ext>
            </a:extLst>
          </p:cNvPr>
          <p:cNvCxnSpPr/>
          <p:nvPr/>
        </p:nvCxnSpPr>
        <p:spPr>
          <a:xfrm>
            <a:off x="7643642" y="1872344"/>
            <a:ext cx="0" cy="1005786"/>
          </a:xfrm>
          <a:prstGeom prst="line">
            <a:avLst/>
          </a:prstGeom>
          <a:ln>
            <a:solidFill>
              <a:srgbClr val="42BFAD"/>
            </a:solidFill>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6F190D35-F8FB-8115-3503-33D47AA126C6}"/>
              </a:ext>
            </a:extLst>
          </p:cNvPr>
          <p:cNvSpPr txBox="1"/>
          <p:nvPr/>
        </p:nvSpPr>
        <p:spPr>
          <a:xfrm>
            <a:off x="2865007" y="4008830"/>
            <a:ext cx="948560" cy="230832"/>
          </a:xfrm>
          <a:prstGeom prst="rect">
            <a:avLst/>
          </a:prstGeom>
          <a:noFill/>
        </p:spPr>
        <p:txBody>
          <a:bodyPr wrap="square" rtlCol="0">
            <a:spAutoFit/>
          </a:bodyPr>
          <a:lstStyle/>
          <a:p>
            <a:r>
              <a:rPr lang="en-US" sz="900" dirty="0">
                <a:solidFill>
                  <a:schemeClr val="bg1"/>
                </a:solidFill>
                <a:latin typeface="Montserrat" panose="00000500000000000000" pitchFamily="2" charset="0"/>
              </a:rPr>
              <a:t>1:30-4 pm ET</a:t>
            </a:r>
          </a:p>
        </p:txBody>
      </p:sp>
      <p:sp>
        <p:nvSpPr>
          <p:cNvPr id="27" name="TextBox 26">
            <a:extLst>
              <a:ext uri="{FF2B5EF4-FFF2-40B4-BE49-F238E27FC236}">
                <a16:creationId xmlns:a16="http://schemas.microsoft.com/office/drawing/2014/main" id="{E059858A-BA46-3E84-44F3-BA965D4090DD}"/>
              </a:ext>
            </a:extLst>
          </p:cNvPr>
          <p:cNvSpPr txBox="1"/>
          <p:nvPr/>
        </p:nvSpPr>
        <p:spPr>
          <a:xfrm>
            <a:off x="4196068" y="3993656"/>
            <a:ext cx="948560" cy="230832"/>
          </a:xfrm>
          <a:prstGeom prst="rect">
            <a:avLst/>
          </a:prstGeom>
          <a:noFill/>
        </p:spPr>
        <p:txBody>
          <a:bodyPr wrap="square" rtlCol="0">
            <a:spAutoFit/>
          </a:bodyPr>
          <a:lstStyle/>
          <a:p>
            <a:r>
              <a:rPr lang="en-US" sz="900" dirty="0">
                <a:solidFill>
                  <a:schemeClr val="bg1"/>
                </a:solidFill>
                <a:latin typeface="Montserrat" panose="00000500000000000000" pitchFamily="2" charset="0"/>
              </a:rPr>
              <a:t>1-4 pm ET</a:t>
            </a:r>
          </a:p>
        </p:txBody>
      </p:sp>
      <p:sp>
        <p:nvSpPr>
          <p:cNvPr id="30" name="TextBox 29">
            <a:extLst>
              <a:ext uri="{FF2B5EF4-FFF2-40B4-BE49-F238E27FC236}">
                <a16:creationId xmlns:a16="http://schemas.microsoft.com/office/drawing/2014/main" id="{0283A9F3-12EE-53BE-1C65-44B8B1E3FBDD}"/>
              </a:ext>
            </a:extLst>
          </p:cNvPr>
          <p:cNvSpPr txBox="1"/>
          <p:nvPr/>
        </p:nvSpPr>
        <p:spPr>
          <a:xfrm>
            <a:off x="5373556" y="3996344"/>
            <a:ext cx="948560" cy="230832"/>
          </a:xfrm>
          <a:prstGeom prst="rect">
            <a:avLst/>
          </a:prstGeom>
          <a:noFill/>
        </p:spPr>
        <p:txBody>
          <a:bodyPr wrap="square" rtlCol="0">
            <a:spAutoFit/>
          </a:bodyPr>
          <a:lstStyle/>
          <a:p>
            <a:r>
              <a:rPr lang="en-US" sz="900" dirty="0">
                <a:solidFill>
                  <a:schemeClr val="bg1"/>
                </a:solidFill>
                <a:latin typeface="Montserrat" panose="00000500000000000000" pitchFamily="2" charset="0"/>
              </a:rPr>
              <a:t>1:30-4 pm ET</a:t>
            </a:r>
          </a:p>
        </p:txBody>
      </p:sp>
      <p:sp>
        <p:nvSpPr>
          <p:cNvPr id="31" name="TextBox 30">
            <a:extLst>
              <a:ext uri="{FF2B5EF4-FFF2-40B4-BE49-F238E27FC236}">
                <a16:creationId xmlns:a16="http://schemas.microsoft.com/office/drawing/2014/main" id="{367EF88F-801D-6F89-07A0-B07626DC48CD}"/>
              </a:ext>
            </a:extLst>
          </p:cNvPr>
          <p:cNvSpPr txBox="1"/>
          <p:nvPr/>
        </p:nvSpPr>
        <p:spPr>
          <a:xfrm>
            <a:off x="6596557" y="4008830"/>
            <a:ext cx="948560" cy="230832"/>
          </a:xfrm>
          <a:prstGeom prst="rect">
            <a:avLst/>
          </a:prstGeom>
          <a:noFill/>
        </p:spPr>
        <p:txBody>
          <a:bodyPr wrap="square" rtlCol="0">
            <a:spAutoFit/>
          </a:bodyPr>
          <a:lstStyle/>
          <a:p>
            <a:r>
              <a:rPr lang="en-US" sz="900" dirty="0">
                <a:solidFill>
                  <a:schemeClr val="bg1"/>
                </a:solidFill>
                <a:latin typeface="Montserrat" panose="00000500000000000000" pitchFamily="2" charset="0"/>
              </a:rPr>
              <a:t>1:30-4 pm ET</a:t>
            </a:r>
          </a:p>
        </p:txBody>
      </p:sp>
    </p:spTree>
    <p:extLst>
      <p:ext uri="{BB962C8B-B14F-4D97-AF65-F5344CB8AC3E}">
        <p14:creationId xmlns:p14="http://schemas.microsoft.com/office/powerpoint/2010/main" val="3309324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3" cstate="print"/>
          <a:stretch>
            <a:fillRect/>
          </a:stretch>
        </p:blipFill>
        <p:spPr>
          <a:xfrm>
            <a:off x="6926818" y="2270665"/>
            <a:ext cx="1285875" cy="1287018"/>
          </a:xfrm>
          <a:prstGeom prst="rect">
            <a:avLst/>
          </a:prstGeom>
        </p:spPr>
      </p:pic>
      <p:sp>
        <p:nvSpPr>
          <p:cNvPr id="10" name="object 10"/>
          <p:cNvSpPr txBox="1"/>
          <p:nvPr/>
        </p:nvSpPr>
        <p:spPr>
          <a:xfrm>
            <a:off x="1088242" y="3894734"/>
            <a:ext cx="1072000" cy="240931"/>
          </a:xfrm>
          <a:prstGeom prst="rect">
            <a:avLst/>
          </a:prstGeom>
        </p:spPr>
        <p:txBody>
          <a:bodyPr vert="horz" wrap="square" lIns="0" tIns="10001" rIns="0" bIns="0" rtlCol="0">
            <a:spAutoFit/>
          </a:bodyPr>
          <a:lstStyle/>
          <a:p>
            <a:pPr marL="9525">
              <a:spcBef>
                <a:spcPts val="79"/>
              </a:spcBef>
            </a:pPr>
            <a:r>
              <a:rPr sz="1500" b="1" spc="-8">
                <a:latin typeface="Montserrat" panose="00000500000000000000" pitchFamily="2" charset="0"/>
                <a:cs typeface="Calibri"/>
              </a:rPr>
              <a:t>Focus</a:t>
            </a:r>
            <a:endParaRPr sz="1500" b="1">
              <a:latin typeface="Montserrat" panose="00000500000000000000" pitchFamily="2" charset="0"/>
              <a:cs typeface="Calibri"/>
            </a:endParaRPr>
          </a:p>
        </p:txBody>
      </p:sp>
      <p:pic>
        <p:nvPicPr>
          <p:cNvPr id="11" name="object 11"/>
          <p:cNvPicPr/>
          <p:nvPr/>
        </p:nvPicPr>
        <p:blipFill>
          <a:blip r:embed="rId4" cstate="print"/>
          <a:stretch>
            <a:fillRect/>
          </a:stretch>
        </p:blipFill>
        <p:spPr>
          <a:xfrm>
            <a:off x="2793949" y="2263860"/>
            <a:ext cx="1297533" cy="1411759"/>
          </a:xfrm>
          <a:prstGeom prst="rect">
            <a:avLst/>
          </a:prstGeom>
        </p:spPr>
      </p:pic>
      <p:pic>
        <p:nvPicPr>
          <p:cNvPr id="12" name="object 12"/>
          <p:cNvPicPr/>
          <p:nvPr/>
        </p:nvPicPr>
        <p:blipFill>
          <a:blip r:embed="rId5" cstate="print"/>
          <a:stretch>
            <a:fillRect/>
          </a:stretch>
        </p:blipFill>
        <p:spPr>
          <a:xfrm>
            <a:off x="4863421" y="2247567"/>
            <a:ext cx="1412837" cy="1418749"/>
          </a:xfrm>
          <a:prstGeom prst="rect">
            <a:avLst/>
          </a:prstGeom>
        </p:spPr>
      </p:pic>
      <p:sp>
        <p:nvSpPr>
          <p:cNvPr id="13" name="object 13"/>
          <p:cNvSpPr txBox="1"/>
          <p:nvPr/>
        </p:nvSpPr>
        <p:spPr>
          <a:xfrm>
            <a:off x="2686288" y="3874769"/>
            <a:ext cx="1784033" cy="240931"/>
          </a:xfrm>
          <a:prstGeom prst="rect">
            <a:avLst/>
          </a:prstGeom>
        </p:spPr>
        <p:txBody>
          <a:bodyPr vert="horz" wrap="square" lIns="0" tIns="10001" rIns="0" bIns="0" rtlCol="0">
            <a:spAutoFit/>
          </a:bodyPr>
          <a:lstStyle/>
          <a:p>
            <a:pPr marL="9525">
              <a:spcBef>
                <a:spcPts val="79"/>
              </a:spcBef>
            </a:pPr>
            <a:r>
              <a:rPr sz="1500" b="1" spc="-8">
                <a:latin typeface="Montserrat" panose="00000500000000000000" pitchFamily="2" charset="0"/>
                <a:cs typeface="Calibri"/>
              </a:rPr>
              <a:t>Accountability</a:t>
            </a:r>
            <a:endParaRPr sz="1500" b="1">
              <a:latin typeface="Montserrat" panose="00000500000000000000" pitchFamily="2" charset="0"/>
              <a:cs typeface="Calibri"/>
            </a:endParaRPr>
          </a:p>
        </p:txBody>
      </p:sp>
      <p:sp>
        <p:nvSpPr>
          <p:cNvPr id="14" name="object 14"/>
          <p:cNvSpPr txBox="1"/>
          <p:nvPr/>
        </p:nvSpPr>
        <p:spPr>
          <a:xfrm>
            <a:off x="4740687" y="3888676"/>
            <a:ext cx="1658303" cy="471283"/>
          </a:xfrm>
          <a:prstGeom prst="rect">
            <a:avLst/>
          </a:prstGeom>
        </p:spPr>
        <p:txBody>
          <a:bodyPr vert="horz" wrap="square" lIns="0" tIns="9525" rIns="0" bIns="0" rtlCol="0">
            <a:spAutoFit/>
          </a:bodyPr>
          <a:lstStyle/>
          <a:p>
            <a:pPr algn="ctr">
              <a:spcBef>
                <a:spcPts val="75"/>
              </a:spcBef>
            </a:pPr>
            <a:r>
              <a:rPr sz="1500" b="1" spc="-8">
                <a:latin typeface="Montserrat" panose="00000500000000000000" pitchFamily="2" charset="0"/>
                <a:cs typeface="Calibri"/>
              </a:rPr>
              <a:t>Psychological</a:t>
            </a:r>
            <a:endParaRPr sz="1500" b="1">
              <a:latin typeface="Montserrat" panose="00000500000000000000" pitchFamily="2" charset="0"/>
              <a:cs typeface="Calibri"/>
            </a:endParaRPr>
          </a:p>
          <a:p>
            <a:pPr algn="ctr">
              <a:lnSpc>
                <a:spcPct val="100000"/>
              </a:lnSpc>
            </a:pPr>
            <a:r>
              <a:rPr sz="1500" b="1" spc="-8">
                <a:latin typeface="Montserrat" panose="00000500000000000000" pitchFamily="2" charset="0"/>
                <a:cs typeface="Calibri"/>
              </a:rPr>
              <a:t>Safety</a:t>
            </a:r>
            <a:endParaRPr sz="1500" b="1">
              <a:latin typeface="Montserrat" panose="00000500000000000000" pitchFamily="2" charset="0"/>
              <a:cs typeface="Calibri"/>
            </a:endParaRPr>
          </a:p>
        </p:txBody>
      </p:sp>
      <p:sp>
        <p:nvSpPr>
          <p:cNvPr id="15" name="object 15"/>
          <p:cNvSpPr txBox="1"/>
          <p:nvPr/>
        </p:nvSpPr>
        <p:spPr>
          <a:xfrm>
            <a:off x="7312188" y="3875250"/>
            <a:ext cx="633889" cy="240450"/>
          </a:xfrm>
          <a:prstGeom prst="rect">
            <a:avLst/>
          </a:prstGeom>
        </p:spPr>
        <p:txBody>
          <a:bodyPr vert="horz" wrap="square" lIns="0" tIns="9525" rIns="0" bIns="0" rtlCol="0">
            <a:spAutoFit/>
          </a:bodyPr>
          <a:lstStyle/>
          <a:p>
            <a:pPr marL="9525">
              <a:spcBef>
                <a:spcPts val="75"/>
              </a:spcBef>
            </a:pPr>
            <a:r>
              <a:rPr sz="1500" b="1" spc="-15">
                <a:latin typeface="Montserrat" panose="00000500000000000000" pitchFamily="2" charset="0"/>
                <a:cs typeface="Calibri"/>
              </a:rPr>
              <a:t>Time</a:t>
            </a:r>
            <a:endParaRPr sz="1500" b="1">
              <a:latin typeface="Montserrat" panose="00000500000000000000" pitchFamily="2" charset="0"/>
              <a:cs typeface="Calibri"/>
            </a:endParaRPr>
          </a:p>
        </p:txBody>
      </p:sp>
      <p:grpSp>
        <p:nvGrpSpPr>
          <p:cNvPr id="16" name="object 16"/>
          <p:cNvGrpSpPr/>
          <p:nvPr/>
        </p:nvGrpSpPr>
        <p:grpSpPr>
          <a:xfrm>
            <a:off x="347471" y="2436002"/>
            <a:ext cx="1970723" cy="1452563"/>
            <a:chOff x="463295" y="2105003"/>
            <a:chExt cx="2627630" cy="1936750"/>
          </a:xfrm>
        </p:grpSpPr>
        <p:pic>
          <p:nvPicPr>
            <p:cNvPr id="17" name="object 17"/>
            <p:cNvPicPr/>
            <p:nvPr/>
          </p:nvPicPr>
          <p:blipFill>
            <a:blip r:embed="rId6" cstate="print"/>
            <a:stretch>
              <a:fillRect/>
            </a:stretch>
          </p:blipFill>
          <p:spPr>
            <a:xfrm>
              <a:off x="792479" y="2105003"/>
              <a:ext cx="2013204" cy="1918356"/>
            </a:xfrm>
            <a:prstGeom prst="rect">
              <a:avLst/>
            </a:prstGeom>
          </p:spPr>
        </p:pic>
        <p:sp>
          <p:nvSpPr>
            <p:cNvPr id="18" name="object 18"/>
            <p:cNvSpPr/>
            <p:nvPr/>
          </p:nvSpPr>
          <p:spPr>
            <a:xfrm>
              <a:off x="463295" y="3646931"/>
              <a:ext cx="2627630" cy="394970"/>
            </a:xfrm>
            <a:custGeom>
              <a:avLst/>
              <a:gdLst/>
              <a:ahLst/>
              <a:cxnLst/>
              <a:rect l="l" t="t" r="r" b="b"/>
              <a:pathLst>
                <a:path w="2627630" h="394970">
                  <a:moveTo>
                    <a:pt x="2627376" y="0"/>
                  </a:moveTo>
                  <a:lnTo>
                    <a:pt x="0" y="0"/>
                  </a:lnTo>
                  <a:lnTo>
                    <a:pt x="0" y="394715"/>
                  </a:lnTo>
                  <a:lnTo>
                    <a:pt x="2627376" y="394715"/>
                  </a:lnTo>
                  <a:lnTo>
                    <a:pt x="2627376" y="0"/>
                  </a:lnTo>
                  <a:close/>
                </a:path>
              </a:pathLst>
            </a:custGeom>
            <a:solidFill>
              <a:srgbClr val="FFFFFF"/>
            </a:solidFill>
          </p:spPr>
          <p:txBody>
            <a:bodyPr wrap="square" lIns="0" tIns="0" rIns="0" bIns="0" rtlCol="0"/>
            <a:lstStyle/>
            <a:p>
              <a:endParaRPr>
                <a:latin typeface="Montserrat" panose="00000500000000000000" pitchFamily="2" charset="0"/>
              </a:endParaRPr>
            </a:p>
          </p:txBody>
        </p:sp>
      </p:grpSp>
      <p:sp>
        <p:nvSpPr>
          <p:cNvPr id="2" name="Title 1">
            <a:extLst>
              <a:ext uri="{FF2B5EF4-FFF2-40B4-BE49-F238E27FC236}">
                <a16:creationId xmlns:a16="http://schemas.microsoft.com/office/drawing/2014/main" id="{FB08C6C7-8CAE-EE10-C529-053CFD4E27AF}"/>
              </a:ext>
            </a:extLst>
          </p:cNvPr>
          <p:cNvSpPr txBox="1">
            <a:spLocks/>
          </p:cNvSpPr>
          <p:nvPr/>
        </p:nvSpPr>
        <p:spPr>
          <a:xfrm>
            <a:off x="0" y="87256"/>
            <a:ext cx="9144000" cy="994172"/>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solidFill>
                  <a:srgbClr val="002060"/>
                </a:solidFill>
                <a:latin typeface="Montserrat" pitchFamily="2" charset="0"/>
              </a:rPr>
              <a:t>Leader Development: Ingredients for Growth</a:t>
            </a:r>
          </a:p>
        </p:txBody>
      </p:sp>
    </p:spTree>
    <p:extLst>
      <p:ext uri="{BB962C8B-B14F-4D97-AF65-F5344CB8AC3E}">
        <p14:creationId xmlns:p14="http://schemas.microsoft.com/office/powerpoint/2010/main" val="36052865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C9982A63-E421-44F6-D65A-22252438D97D}"/>
              </a:ext>
            </a:extLst>
          </p:cNvPr>
          <p:cNvGraphicFramePr>
            <a:graphicFrameLocks noGrp="1"/>
          </p:cNvGraphicFramePr>
          <p:nvPr>
            <p:extLst>
              <p:ext uri="{D42A27DB-BD31-4B8C-83A1-F6EECF244321}">
                <p14:modId xmlns:p14="http://schemas.microsoft.com/office/powerpoint/2010/main" val="1855811225"/>
              </p:ext>
            </p:extLst>
          </p:nvPr>
        </p:nvGraphicFramePr>
        <p:xfrm>
          <a:off x="114300" y="1905000"/>
          <a:ext cx="8915400" cy="4206874"/>
        </p:xfrm>
        <a:graphic>
          <a:graphicData uri="http://schemas.openxmlformats.org/drawingml/2006/table">
            <a:tbl>
              <a:tblPr firstRow="1" bandRow="1"/>
              <a:tblGrid>
                <a:gridCol w="7658100">
                  <a:extLst>
                    <a:ext uri="{9D8B030D-6E8A-4147-A177-3AD203B41FA5}">
                      <a16:colId xmlns:a16="http://schemas.microsoft.com/office/drawing/2014/main" val="20000"/>
                    </a:ext>
                  </a:extLst>
                </a:gridCol>
                <a:gridCol w="1257300">
                  <a:extLst>
                    <a:ext uri="{9D8B030D-6E8A-4147-A177-3AD203B41FA5}">
                      <a16:colId xmlns:a16="http://schemas.microsoft.com/office/drawing/2014/main" val="20001"/>
                    </a:ext>
                  </a:extLst>
                </a:gridCol>
              </a:tblGrid>
              <a:tr h="640114">
                <a:tc>
                  <a:txBody>
                    <a:bodyPr/>
                    <a:lstStyle>
                      <a:lvl1pPr marL="0" algn="l" rtl="0" eaLnBrk="1" latinLnBrk="0" hangingPunct="1">
                        <a:defRPr kumimoji="0" b="1" kern="1200">
                          <a:solidFill>
                            <a:schemeClr val="lt1"/>
                          </a:solidFill>
                          <a:latin typeface="Franklin Gothic Book"/>
                        </a:defRPr>
                      </a:lvl1pPr>
                      <a:lvl2pPr marL="457200" algn="l" rtl="0" eaLnBrk="1" latinLnBrk="0" hangingPunct="1">
                        <a:defRPr kumimoji="0" b="1" kern="1200">
                          <a:solidFill>
                            <a:schemeClr val="lt1"/>
                          </a:solidFill>
                          <a:latin typeface="Franklin Gothic Book"/>
                        </a:defRPr>
                      </a:lvl2pPr>
                      <a:lvl3pPr marL="914400" algn="l" rtl="0" eaLnBrk="1" latinLnBrk="0" hangingPunct="1">
                        <a:defRPr kumimoji="0" b="1" kern="1200">
                          <a:solidFill>
                            <a:schemeClr val="lt1"/>
                          </a:solidFill>
                          <a:latin typeface="Franklin Gothic Book"/>
                        </a:defRPr>
                      </a:lvl3pPr>
                      <a:lvl4pPr marL="1371600" algn="l" rtl="0" eaLnBrk="1" latinLnBrk="0" hangingPunct="1">
                        <a:defRPr kumimoji="0" b="1" kern="1200">
                          <a:solidFill>
                            <a:schemeClr val="lt1"/>
                          </a:solidFill>
                          <a:latin typeface="Franklin Gothic Book"/>
                        </a:defRPr>
                      </a:lvl4pPr>
                      <a:lvl5pPr marL="1828800" algn="l" rtl="0" eaLnBrk="1" latinLnBrk="0" hangingPunct="1">
                        <a:defRPr kumimoji="0" b="1" kern="1200">
                          <a:solidFill>
                            <a:schemeClr val="lt1"/>
                          </a:solidFill>
                          <a:latin typeface="Franklin Gothic Book"/>
                        </a:defRPr>
                      </a:lvl5pPr>
                      <a:lvl6pPr marL="2286000" algn="l" rtl="0" eaLnBrk="1" latinLnBrk="0" hangingPunct="1">
                        <a:defRPr kumimoji="0" b="1" kern="1200">
                          <a:solidFill>
                            <a:schemeClr val="lt1"/>
                          </a:solidFill>
                          <a:latin typeface="Franklin Gothic Book"/>
                        </a:defRPr>
                      </a:lvl6pPr>
                      <a:lvl7pPr marL="2743200" algn="l" rtl="0" eaLnBrk="1" latinLnBrk="0" hangingPunct="1">
                        <a:defRPr kumimoji="0" b="1" kern="1200">
                          <a:solidFill>
                            <a:schemeClr val="lt1"/>
                          </a:solidFill>
                          <a:latin typeface="Franklin Gothic Book"/>
                        </a:defRPr>
                      </a:lvl7pPr>
                      <a:lvl8pPr marL="3200400" algn="l" rtl="0" eaLnBrk="1" latinLnBrk="0" hangingPunct="1">
                        <a:defRPr kumimoji="0" b="1" kern="1200">
                          <a:solidFill>
                            <a:schemeClr val="lt1"/>
                          </a:solidFill>
                          <a:latin typeface="Franklin Gothic Book"/>
                        </a:defRPr>
                      </a:lvl8pPr>
                      <a:lvl9pPr marL="3657600" algn="l" rtl="0" eaLnBrk="1" latinLnBrk="0" hangingPunct="1">
                        <a:defRPr kumimoji="0" b="1" kern="1200">
                          <a:solidFill>
                            <a:schemeClr val="lt1"/>
                          </a:solidFill>
                          <a:latin typeface="Franklin Gothic Book"/>
                        </a:defRPr>
                      </a:lvl9pPr>
                    </a:lstStyle>
                    <a:p>
                      <a:r>
                        <a:rPr lang="en-US" sz="2400" dirty="0">
                          <a:latin typeface="Montserrat" panose="00000500000000000000" pitchFamily="2" charset="0"/>
                          <a:ea typeface="Gadugi" panose="020B0502040204020203" pitchFamily="34" charset="0"/>
                        </a:rPr>
                        <a:t>Survey Item</a:t>
                      </a:r>
                    </a:p>
                  </a:txBody>
                  <a:tcPr marT="45650" marB="45650">
                    <a:lnL w="12700" cmpd="sng">
                      <a:solidFill>
                        <a:sysClr val="window" lastClr="FFFFFF"/>
                      </a:solidFill>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43F6A"/>
                    </a:solidFill>
                  </a:tcPr>
                </a:tc>
                <a:tc>
                  <a:txBody>
                    <a:bodyPr/>
                    <a:lstStyle>
                      <a:lvl1pPr marL="0" algn="l" rtl="0" eaLnBrk="1" latinLnBrk="0" hangingPunct="1">
                        <a:defRPr kumimoji="0" b="1" kern="1200">
                          <a:solidFill>
                            <a:schemeClr val="lt1"/>
                          </a:solidFill>
                          <a:latin typeface="Franklin Gothic Book"/>
                        </a:defRPr>
                      </a:lvl1pPr>
                      <a:lvl2pPr marL="457200" algn="l" rtl="0" eaLnBrk="1" latinLnBrk="0" hangingPunct="1">
                        <a:defRPr kumimoji="0" b="1" kern="1200">
                          <a:solidFill>
                            <a:schemeClr val="lt1"/>
                          </a:solidFill>
                          <a:latin typeface="Franklin Gothic Book"/>
                        </a:defRPr>
                      </a:lvl2pPr>
                      <a:lvl3pPr marL="914400" algn="l" rtl="0" eaLnBrk="1" latinLnBrk="0" hangingPunct="1">
                        <a:defRPr kumimoji="0" b="1" kern="1200">
                          <a:solidFill>
                            <a:schemeClr val="lt1"/>
                          </a:solidFill>
                          <a:latin typeface="Franklin Gothic Book"/>
                        </a:defRPr>
                      </a:lvl3pPr>
                      <a:lvl4pPr marL="1371600" algn="l" rtl="0" eaLnBrk="1" latinLnBrk="0" hangingPunct="1">
                        <a:defRPr kumimoji="0" b="1" kern="1200">
                          <a:solidFill>
                            <a:schemeClr val="lt1"/>
                          </a:solidFill>
                          <a:latin typeface="Franklin Gothic Book"/>
                        </a:defRPr>
                      </a:lvl4pPr>
                      <a:lvl5pPr marL="1828800" algn="l" rtl="0" eaLnBrk="1" latinLnBrk="0" hangingPunct="1">
                        <a:defRPr kumimoji="0" b="1" kern="1200">
                          <a:solidFill>
                            <a:schemeClr val="lt1"/>
                          </a:solidFill>
                          <a:latin typeface="Franklin Gothic Book"/>
                        </a:defRPr>
                      </a:lvl5pPr>
                      <a:lvl6pPr marL="2286000" algn="l" rtl="0" eaLnBrk="1" latinLnBrk="0" hangingPunct="1">
                        <a:defRPr kumimoji="0" b="1" kern="1200">
                          <a:solidFill>
                            <a:schemeClr val="lt1"/>
                          </a:solidFill>
                          <a:latin typeface="Franklin Gothic Book"/>
                        </a:defRPr>
                      </a:lvl6pPr>
                      <a:lvl7pPr marL="2743200" algn="l" rtl="0" eaLnBrk="1" latinLnBrk="0" hangingPunct="1">
                        <a:defRPr kumimoji="0" b="1" kern="1200">
                          <a:solidFill>
                            <a:schemeClr val="lt1"/>
                          </a:solidFill>
                          <a:latin typeface="Franklin Gothic Book"/>
                        </a:defRPr>
                      </a:lvl7pPr>
                      <a:lvl8pPr marL="3200400" algn="l" rtl="0" eaLnBrk="1" latinLnBrk="0" hangingPunct="1">
                        <a:defRPr kumimoji="0" b="1" kern="1200">
                          <a:solidFill>
                            <a:schemeClr val="lt1"/>
                          </a:solidFill>
                          <a:latin typeface="Franklin Gothic Book"/>
                        </a:defRPr>
                      </a:lvl8pPr>
                      <a:lvl9pPr marL="3657600" algn="l" rtl="0" eaLnBrk="1" latinLnBrk="0" hangingPunct="1">
                        <a:defRPr kumimoji="0" b="1" kern="1200">
                          <a:solidFill>
                            <a:schemeClr val="lt1"/>
                          </a:solidFill>
                          <a:latin typeface="Franklin Gothic Book"/>
                        </a:defRPr>
                      </a:lvl9pPr>
                    </a:lstStyle>
                    <a:p>
                      <a:r>
                        <a:rPr lang="en-US" sz="1800" dirty="0">
                          <a:latin typeface="Montserrat" panose="00000500000000000000" pitchFamily="2" charset="0"/>
                          <a:ea typeface="Gadugi" panose="020B0502040204020203" pitchFamily="34" charset="0"/>
                        </a:rPr>
                        <a:t>Group Average</a:t>
                      </a:r>
                    </a:p>
                  </a:txBody>
                  <a:tcPr marT="45650" marB="45650">
                    <a:lnL w="12700" cmpd="sng">
                      <a:solidFill>
                        <a:sysClr val="window" lastClr="FFFFFF"/>
                      </a:solidFill>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43F6A"/>
                    </a:solidFill>
                  </a:tcPr>
                </a:tc>
                <a:extLst>
                  <a:ext uri="{0D108BD9-81ED-4DB2-BD59-A6C34878D82A}">
                    <a16:rowId xmlns:a16="http://schemas.microsoft.com/office/drawing/2014/main" val="10000"/>
                  </a:ext>
                </a:extLst>
              </a:tr>
              <a:tr h="1188920">
                <a:tc>
                  <a:txBody>
                    <a:bodyPr/>
                    <a:lstStyle/>
                    <a:p>
                      <a:pPr marL="0" marR="0" lvl="0" indent="0" algn="l">
                        <a:lnSpc>
                          <a:spcPct val="107000"/>
                        </a:lnSpc>
                        <a:spcBef>
                          <a:spcPts val="0"/>
                        </a:spcBef>
                        <a:spcAft>
                          <a:spcPts val="0"/>
                        </a:spcAft>
                        <a:buFont typeface="+mj-lt"/>
                        <a:buNone/>
                      </a:pPr>
                      <a:r>
                        <a:rPr lang="en-US" sz="2400" dirty="0">
                          <a:effectLst/>
                          <a:latin typeface="Montserrat" panose="00000500000000000000" pitchFamily="2" charset="0"/>
                          <a:ea typeface="Calibri" panose="020F0502020204030204" pitchFamily="34" charset="0"/>
                          <a:cs typeface="Arial" panose="020B0604020202020204" pitchFamily="34" charset="0"/>
                        </a:rPr>
                        <a:t>I understand the connection between mindset and effectively leading others.</a:t>
                      </a:r>
                      <a:endParaRPr lang="en-US" sz="2400" dirty="0">
                        <a:effectLst/>
                        <a:latin typeface="Montserrat" panose="00000500000000000000" pitchFamily="2" charset="0"/>
                        <a:ea typeface="Calibri" panose="020F0502020204030204" pitchFamily="34" charset="0"/>
                        <a:cs typeface="Times New Roman" panose="02020603050405020304" pitchFamily="18" charset="0"/>
                      </a:endParaRPr>
                    </a:p>
                  </a:txBody>
                  <a:tcPr marL="68580" marR="68580" marT="0" marB="0">
                    <a:lnL w="12700" cmpd="sng">
                      <a:solidFill>
                        <a:sysClr val="window" lastClr="FFFFFF"/>
                      </a:solidFill>
                    </a:lnL>
                    <a:lnR w="12700" cmpd="sng">
                      <a:solidFill>
                        <a:sysClr val="window" lastClr="FFFFFF"/>
                      </a:solidFill>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629DD1">
                        <a:tint val="40000"/>
                      </a:srgbClr>
                    </a:solidFill>
                  </a:tcPr>
                </a:tc>
                <a:tc>
                  <a:txBody>
                    <a:bodyPr/>
                    <a:lstStyle/>
                    <a:p>
                      <a:pPr algn="ctr"/>
                      <a:endParaRPr lang="en-US" sz="2400" b="0" dirty="0">
                        <a:latin typeface="Montserrat" panose="00000500000000000000" pitchFamily="2" charset="0"/>
                        <a:ea typeface="Gadugi" panose="020B0502040204020203" pitchFamily="34" charset="0"/>
                      </a:endParaRPr>
                    </a:p>
                    <a:p>
                      <a:pPr algn="ctr"/>
                      <a:r>
                        <a:rPr lang="en-US" sz="2400" b="0" dirty="0">
                          <a:latin typeface="Montserrat" panose="00000500000000000000" pitchFamily="2" charset="0"/>
                          <a:ea typeface="Gadugi" panose="020B0502040204020203" pitchFamily="34" charset="0"/>
                        </a:rPr>
                        <a:t>4.1</a:t>
                      </a:r>
                    </a:p>
                  </a:txBody>
                  <a:tcPr marT="45645" marB="45645">
                    <a:lnL w="12700" cap="flat" cmpd="sng" algn="ctr">
                      <a:solidFill>
                        <a:sysClr val="window" lastClr="FFFFFF"/>
                      </a:solidFill>
                      <a:prstDash val="solid"/>
                      <a:round/>
                      <a:headEnd type="none" w="med" len="med"/>
                      <a:tailEnd type="none" w="med" len="med"/>
                    </a:lnL>
                    <a:lnR w="12700" cmpd="sng">
                      <a:solidFill>
                        <a:sysClr val="window" lastClr="FFFFFF"/>
                      </a:solidFill>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629DD1">
                        <a:tint val="40000"/>
                      </a:srgbClr>
                    </a:solidFill>
                  </a:tcPr>
                </a:tc>
                <a:extLst>
                  <a:ext uri="{0D108BD9-81ED-4DB2-BD59-A6C34878D82A}">
                    <a16:rowId xmlns:a16="http://schemas.microsoft.com/office/drawing/2014/main" val="10001"/>
                  </a:ext>
                </a:extLst>
              </a:tr>
              <a:tr h="1188920">
                <a:tc>
                  <a:txBody>
                    <a:bodyPr/>
                    <a:lstStyle/>
                    <a:p>
                      <a:pPr marL="0" marR="0" lvl="0" indent="0" algn="l">
                        <a:lnSpc>
                          <a:spcPct val="107000"/>
                        </a:lnSpc>
                        <a:spcBef>
                          <a:spcPts val="0"/>
                        </a:spcBef>
                        <a:spcAft>
                          <a:spcPts val="0"/>
                        </a:spcAft>
                        <a:buFont typeface="+mj-lt"/>
                        <a:buNone/>
                      </a:pPr>
                      <a:r>
                        <a:rPr lang="en-US" sz="2400" dirty="0">
                          <a:effectLst/>
                          <a:latin typeface="Montserrat" panose="00000500000000000000" pitchFamily="2" charset="0"/>
                          <a:ea typeface="Calibri" panose="020F0502020204030204" pitchFamily="34" charset="0"/>
                          <a:cs typeface="Arial" panose="020B0604020202020204" pitchFamily="34" charset="0"/>
                        </a:rPr>
                        <a:t>I have a Leadership Mission which drives my leadership. </a:t>
                      </a:r>
                      <a:endParaRPr lang="en-US" sz="2400" dirty="0">
                        <a:effectLst/>
                        <a:latin typeface="Montserrat" panose="00000500000000000000" pitchFamily="2" charset="0"/>
                        <a:ea typeface="Calibri" panose="020F0502020204030204" pitchFamily="34" charset="0"/>
                        <a:cs typeface="Times New Roman" panose="02020603050405020304" pitchFamily="18" charset="0"/>
                      </a:endParaRPr>
                    </a:p>
                  </a:txBody>
                  <a:tcPr marL="68580" marR="68580" marT="0" marB="0">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629DD1">
                        <a:tint val="40000"/>
                      </a:srgbClr>
                    </a:solidFill>
                  </a:tcPr>
                </a:tc>
                <a:tc>
                  <a:txBody>
                    <a:bodyPr/>
                    <a:lstStyle/>
                    <a:p>
                      <a:pPr algn="ctr"/>
                      <a:endParaRPr lang="en-US" sz="2400" b="0" dirty="0">
                        <a:latin typeface="Montserrat" panose="00000500000000000000" pitchFamily="2" charset="0"/>
                        <a:ea typeface="Gadugi" panose="020B0502040204020203" pitchFamily="34" charset="0"/>
                      </a:endParaRPr>
                    </a:p>
                    <a:p>
                      <a:pPr algn="ctr"/>
                      <a:r>
                        <a:rPr lang="en-US" sz="2400" b="0" dirty="0">
                          <a:latin typeface="Montserrat" panose="00000500000000000000" pitchFamily="2" charset="0"/>
                          <a:ea typeface="Gadugi" panose="020B0502040204020203" pitchFamily="34" charset="0"/>
                        </a:rPr>
                        <a:t>4.3</a:t>
                      </a:r>
                    </a:p>
                  </a:txBody>
                  <a:tcPr marT="45645" marB="45645">
                    <a:lnL w="12700" cap="flat" cmpd="sng" algn="ctr">
                      <a:solidFill>
                        <a:sysClr val="window" lastClr="FFFFFF"/>
                      </a:solidFill>
                      <a:prstDash val="solid"/>
                      <a:round/>
                      <a:headEnd type="none" w="med" len="med"/>
                      <a:tailEnd type="none" w="med" len="med"/>
                    </a:lnL>
                    <a:lnR w="12700" cmpd="sng">
                      <a:solidFill>
                        <a:sysClr val="window" lastClr="FFFFFF"/>
                      </a:solidFill>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629DD1">
                        <a:tint val="40000"/>
                      </a:srgbClr>
                    </a:solidFill>
                  </a:tcPr>
                </a:tc>
                <a:extLst>
                  <a:ext uri="{0D108BD9-81ED-4DB2-BD59-A6C34878D82A}">
                    <a16:rowId xmlns:a16="http://schemas.microsoft.com/office/drawing/2014/main" val="10002"/>
                  </a:ext>
                </a:extLst>
              </a:tr>
              <a:tr h="1188920">
                <a:tc>
                  <a:txBody>
                    <a:bodyPr/>
                    <a:lstStyle/>
                    <a:p>
                      <a:pPr marL="0" marR="0" lvl="0" indent="0" algn="l">
                        <a:lnSpc>
                          <a:spcPct val="107000"/>
                        </a:lnSpc>
                        <a:spcBef>
                          <a:spcPts val="0"/>
                        </a:spcBef>
                        <a:spcAft>
                          <a:spcPts val="0"/>
                        </a:spcAft>
                        <a:buFont typeface="+mj-lt"/>
                        <a:buNone/>
                      </a:pPr>
                      <a:r>
                        <a:rPr lang="en-US" sz="2400" dirty="0">
                          <a:effectLst/>
                          <a:latin typeface="Montserrat" panose="00000500000000000000" pitchFamily="2" charset="0"/>
                          <a:ea typeface="Times New Roman" panose="02020603050405020304" pitchFamily="18" charset="0"/>
                          <a:cs typeface="Times New Roman" panose="02020603050405020304" pitchFamily="18" charset="0"/>
                        </a:rPr>
                        <a:t>I know my natural leadership style and use it to actively leverage my strengths and manage my weaknesses.</a:t>
                      </a:r>
                      <a:endParaRPr lang="en-US" sz="2400" dirty="0">
                        <a:effectLst/>
                        <a:latin typeface="Montserrat" panose="00000500000000000000" pitchFamily="2" charset="0"/>
                        <a:ea typeface="Calibri" panose="020F0502020204030204" pitchFamily="34" charset="0"/>
                        <a:cs typeface="Times New Roman" panose="02020603050405020304" pitchFamily="18" charset="0"/>
                      </a:endParaRPr>
                    </a:p>
                  </a:txBody>
                  <a:tcPr marL="68580" marR="68580" marT="0" marB="0">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629DD1">
                        <a:tint val="40000"/>
                      </a:srgbClr>
                    </a:solidFill>
                  </a:tcPr>
                </a:tc>
                <a:tc>
                  <a:txBody>
                    <a:bodyPr/>
                    <a:lstStyle/>
                    <a:p>
                      <a:pPr algn="ctr"/>
                      <a:endParaRPr lang="en-US" sz="2400" b="0" dirty="0">
                        <a:latin typeface="Montserrat" panose="00000500000000000000" pitchFamily="2" charset="0"/>
                        <a:ea typeface="Gadugi" panose="020B0502040204020203" pitchFamily="34" charset="0"/>
                      </a:endParaRPr>
                    </a:p>
                    <a:p>
                      <a:pPr algn="ctr"/>
                      <a:r>
                        <a:rPr lang="en-US" sz="2400" b="0" dirty="0">
                          <a:latin typeface="Montserrat" panose="00000500000000000000" pitchFamily="2" charset="0"/>
                          <a:ea typeface="Gadugi" panose="020B0502040204020203" pitchFamily="34" charset="0"/>
                        </a:rPr>
                        <a:t>3.3</a:t>
                      </a:r>
                    </a:p>
                    <a:p>
                      <a:pPr algn="ctr"/>
                      <a:endParaRPr lang="en-US" sz="2400" b="0" dirty="0">
                        <a:latin typeface="Montserrat" panose="00000500000000000000" pitchFamily="2" charset="0"/>
                        <a:ea typeface="Gadugi" panose="020B0502040204020203" pitchFamily="34" charset="0"/>
                      </a:endParaRPr>
                    </a:p>
                  </a:txBody>
                  <a:tcPr marT="45645" marB="45645">
                    <a:lnL w="12700" cap="flat" cmpd="sng" algn="ctr">
                      <a:solidFill>
                        <a:sysClr val="window" lastClr="FFFFFF"/>
                      </a:solidFill>
                      <a:prstDash val="solid"/>
                      <a:round/>
                      <a:headEnd type="none" w="med" len="med"/>
                      <a:tailEnd type="none" w="med" len="med"/>
                    </a:lnL>
                    <a:lnR w="12700" cmpd="sng">
                      <a:solidFill>
                        <a:sysClr val="window" lastClr="FFFFFF"/>
                      </a:solidFill>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629DD1">
                        <a:tint val="40000"/>
                      </a:srgbClr>
                    </a:solidFill>
                  </a:tcPr>
                </a:tc>
                <a:extLst>
                  <a:ext uri="{0D108BD9-81ED-4DB2-BD59-A6C34878D82A}">
                    <a16:rowId xmlns:a16="http://schemas.microsoft.com/office/drawing/2014/main" val="10003"/>
                  </a:ext>
                </a:extLst>
              </a:tr>
            </a:tbl>
          </a:graphicData>
        </a:graphic>
      </p:graphicFrame>
      <p:sp>
        <p:nvSpPr>
          <p:cNvPr id="130069" name="Title 1">
            <a:extLst>
              <a:ext uri="{FF2B5EF4-FFF2-40B4-BE49-F238E27FC236}">
                <a16:creationId xmlns:a16="http://schemas.microsoft.com/office/drawing/2014/main" id="{DCF15D3A-0FBE-5FA2-BE58-4928B048404F}"/>
              </a:ext>
            </a:extLst>
          </p:cNvPr>
          <p:cNvSpPr txBox="1">
            <a:spLocks/>
          </p:cNvSpPr>
          <p:nvPr/>
        </p:nvSpPr>
        <p:spPr bwMode="auto">
          <a:xfrm>
            <a:off x="533400" y="190500"/>
            <a:ext cx="78867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Franklin Gothic Book" panose="020B0503020102020204"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Franklin Gothic Book" panose="020B0503020102020204"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Franklin Gothic Book" panose="020B0503020102020204" pitchFamily="34" charset="0"/>
              </a:defRPr>
            </a:lvl3pPr>
            <a:lvl4pPr indent="-228600">
              <a:spcBef>
                <a:spcPts val="400"/>
              </a:spcBef>
              <a:buClr>
                <a:srgbClr val="ACC1E8"/>
              </a:buClr>
              <a:buSzPct val="75000"/>
              <a:buFont typeface="Wingdings" panose="05000000000000000000" pitchFamily="2" charset="2"/>
              <a:buChar char=""/>
              <a:defRPr sz="2000">
                <a:solidFill>
                  <a:schemeClr val="tx1"/>
                </a:solidFill>
                <a:latin typeface="Franklin Gothic Book" panose="020B0503020102020204" pitchFamily="34" charset="0"/>
              </a:defRPr>
            </a:lvl4pPr>
            <a:lvl5pPr indent="-228600">
              <a:spcBef>
                <a:spcPts val="400"/>
              </a:spcBef>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5pPr>
            <a:lvl6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6pPr>
            <a:lvl7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7pPr>
            <a:lvl8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8pPr>
            <a:lvl9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9pPr>
          </a:lstStyle>
          <a:p>
            <a:pPr algn="ctr" eaLnBrk="1" hangingPunct="1">
              <a:spcBef>
                <a:spcPct val="0"/>
              </a:spcBef>
              <a:buClrTx/>
              <a:buSzTx/>
              <a:buFontTx/>
              <a:buNone/>
            </a:pPr>
            <a:r>
              <a:rPr lang="en-US" altLang="en-US" sz="4000" b="1" dirty="0">
                <a:solidFill>
                  <a:srgbClr val="002060"/>
                </a:solidFill>
                <a:latin typeface="Montserrat" panose="00000500000000000000" pitchFamily="2" charset="0"/>
              </a:rPr>
              <a:t>Pre-Assessment Results</a:t>
            </a: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Image result for drop of water">
            <a:extLst>
              <a:ext uri="{FF2B5EF4-FFF2-40B4-BE49-F238E27FC236}">
                <a16:creationId xmlns:a16="http://schemas.microsoft.com/office/drawing/2014/main" id="{DCB288CB-3441-7D5A-C50B-725D1ECEDC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0"/>
            <a:ext cx="12039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1">
            <a:extLst>
              <a:ext uri="{FF2B5EF4-FFF2-40B4-BE49-F238E27FC236}">
                <a16:creationId xmlns:a16="http://schemas.microsoft.com/office/drawing/2014/main" id="{78A57297-CE17-75BF-EDD7-A75E7F0D3C49}"/>
              </a:ext>
            </a:extLst>
          </p:cNvPr>
          <p:cNvSpPr txBox="1">
            <a:spLocks/>
          </p:cNvSpPr>
          <p:nvPr/>
        </p:nvSpPr>
        <p:spPr bwMode="auto">
          <a:xfrm>
            <a:off x="552450" y="280988"/>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Franklin Gothic Book" panose="020B0503020102020204"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Franklin Gothic Book" panose="020B0503020102020204"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Franklin Gothic Book" panose="020B0503020102020204" pitchFamily="34" charset="0"/>
              </a:defRPr>
            </a:lvl3pPr>
            <a:lvl4pPr indent="-228600">
              <a:spcBef>
                <a:spcPts val="400"/>
              </a:spcBef>
              <a:buClr>
                <a:srgbClr val="ACC1E8"/>
              </a:buClr>
              <a:buSzPct val="75000"/>
              <a:buFont typeface="Wingdings" panose="05000000000000000000" pitchFamily="2" charset="2"/>
              <a:buChar char=""/>
              <a:defRPr sz="2000">
                <a:solidFill>
                  <a:schemeClr val="tx1"/>
                </a:solidFill>
                <a:latin typeface="Franklin Gothic Book" panose="020B0503020102020204" pitchFamily="34" charset="0"/>
              </a:defRPr>
            </a:lvl4pPr>
            <a:lvl5pPr indent="-228600">
              <a:spcBef>
                <a:spcPts val="400"/>
              </a:spcBef>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5pPr>
            <a:lvl6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6pPr>
            <a:lvl7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7pPr>
            <a:lvl8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8pPr>
            <a:lvl9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9pPr>
          </a:lstStyle>
          <a:p>
            <a:pPr eaLnBrk="1" hangingPunct="1">
              <a:spcBef>
                <a:spcPct val="0"/>
              </a:spcBef>
              <a:buClrTx/>
              <a:buSzTx/>
              <a:buFontTx/>
              <a:buNone/>
            </a:pPr>
            <a:r>
              <a:rPr lang="en-US" altLang="en-US" sz="4000" b="1" dirty="0">
                <a:solidFill>
                  <a:srgbClr val="002060"/>
                </a:solidFill>
                <a:latin typeface="Montserrat" panose="00000500000000000000" pitchFamily="2" charset="0"/>
              </a:rPr>
              <a:t>The Manager Difference</a:t>
            </a:r>
          </a:p>
        </p:txBody>
      </p:sp>
      <p:pic>
        <p:nvPicPr>
          <p:cNvPr id="132099" name="Picture 9">
            <a:extLst>
              <a:ext uri="{FF2B5EF4-FFF2-40B4-BE49-F238E27FC236}">
                <a16:creationId xmlns:a16="http://schemas.microsoft.com/office/drawing/2014/main" id="{166053EB-E0A9-C0D3-B9FB-B3429B1CAB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4038" y="6246813"/>
            <a:ext cx="714375"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100" name="Picture 1" descr="Logo&#10;&#10;Description automatically generated">
            <a:extLst>
              <a:ext uri="{FF2B5EF4-FFF2-40B4-BE49-F238E27FC236}">
                <a16:creationId xmlns:a16="http://schemas.microsoft.com/office/drawing/2014/main" id="{FB7CE4AF-1B73-B453-E0F9-947FCED409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1000" y="6248400"/>
            <a:ext cx="947738"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454F1FFD-2304-7CB0-4885-DFB8ABF4107E}"/>
              </a:ext>
            </a:extLst>
          </p:cNvPr>
          <p:cNvSpPr/>
          <p:nvPr/>
        </p:nvSpPr>
        <p:spPr>
          <a:xfrm flipH="1">
            <a:off x="7897813" y="6135688"/>
            <a:ext cx="1011237" cy="4572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4147" name="Content Placeholder 2">
            <a:extLst>
              <a:ext uri="{FF2B5EF4-FFF2-40B4-BE49-F238E27FC236}">
                <a16:creationId xmlns:a16="http://schemas.microsoft.com/office/drawing/2014/main" id="{AF88BBCE-374D-D3B4-7768-44020434DCA6}"/>
              </a:ext>
            </a:extLst>
          </p:cNvPr>
          <p:cNvSpPr>
            <a:spLocks noGrp="1"/>
          </p:cNvSpPr>
          <p:nvPr>
            <p:ph idx="1"/>
          </p:nvPr>
        </p:nvSpPr>
        <p:spPr>
          <a:xfrm>
            <a:off x="533400" y="1676400"/>
            <a:ext cx="6172200" cy="3733800"/>
          </a:xfrm>
        </p:spPr>
        <p:txBody>
          <a:bodyPr/>
          <a:lstStyle/>
          <a:p>
            <a:pPr marL="366713" lvl="1" indent="0" eaLnBrk="1" hangingPunct="1">
              <a:buFont typeface="Wingdings 2" panose="05020102010507070707" pitchFamily="18" charset="2"/>
              <a:buNone/>
            </a:pPr>
            <a:r>
              <a:rPr lang="en-US" altLang="en-US" sz="2000"/>
              <a:t>NEW GRAPHIC</a:t>
            </a:r>
          </a:p>
        </p:txBody>
      </p:sp>
      <p:pic>
        <p:nvPicPr>
          <p:cNvPr id="134148" name="Picture 5">
            <a:extLst>
              <a:ext uri="{FF2B5EF4-FFF2-40B4-BE49-F238E27FC236}">
                <a16:creationId xmlns:a16="http://schemas.microsoft.com/office/drawing/2014/main" id="{F8C10D30-3EC3-8E17-5024-9B03DD46E1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700" r="10852"/>
          <a:stretch>
            <a:fillRect/>
          </a:stretch>
        </p:blipFill>
        <p:spPr bwMode="auto">
          <a:xfrm>
            <a:off x="2049463" y="2286000"/>
            <a:ext cx="5280025" cy="384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49" name="Title 1">
            <a:extLst>
              <a:ext uri="{FF2B5EF4-FFF2-40B4-BE49-F238E27FC236}">
                <a16:creationId xmlns:a16="http://schemas.microsoft.com/office/drawing/2014/main" id="{7581CFA1-D07B-0E6C-7E30-B1D639BD7DC9}"/>
              </a:ext>
            </a:extLst>
          </p:cNvPr>
          <p:cNvSpPr txBox="1">
            <a:spLocks/>
          </p:cNvSpPr>
          <p:nvPr/>
        </p:nvSpPr>
        <p:spPr bwMode="auto">
          <a:xfrm>
            <a:off x="552450" y="280988"/>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Franklin Gothic Book" panose="020B0503020102020204"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Franklin Gothic Book" panose="020B0503020102020204"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Franklin Gothic Book" panose="020B0503020102020204" pitchFamily="34" charset="0"/>
              </a:defRPr>
            </a:lvl3pPr>
            <a:lvl4pPr indent="-228600">
              <a:spcBef>
                <a:spcPts val="400"/>
              </a:spcBef>
              <a:buClr>
                <a:srgbClr val="ACC1E8"/>
              </a:buClr>
              <a:buSzPct val="75000"/>
              <a:buFont typeface="Wingdings" panose="05000000000000000000" pitchFamily="2" charset="2"/>
              <a:buChar char=""/>
              <a:defRPr sz="2000">
                <a:solidFill>
                  <a:schemeClr val="tx1"/>
                </a:solidFill>
                <a:latin typeface="Franklin Gothic Book" panose="020B0503020102020204" pitchFamily="34" charset="0"/>
              </a:defRPr>
            </a:lvl4pPr>
            <a:lvl5pPr indent="-228600">
              <a:spcBef>
                <a:spcPts val="400"/>
              </a:spcBef>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5pPr>
            <a:lvl6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6pPr>
            <a:lvl7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7pPr>
            <a:lvl8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8pPr>
            <a:lvl9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9pPr>
          </a:lstStyle>
          <a:p>
            <a:pPr eaLnBrk="1" hangingPunct="1">
              <a:spcBef>
                <a:spcPct val="0"/>
              </a:spcBef>
              <a:buClrTx/>
              <a:buSzTx/>
              <a:buFontTx/>
              <a:buNone/>
            </a:pPr>
            <a:r>
              <a:rPr lang="en-US" altLang="en-US" sz="4000" b="1" dirty="0">
                <a:solidFill>
                  <a:srgbClr val="002060"/>
                </a:solidFill>
                <a:latin typeface="Montserrat" panose="00000500000000000000" pitchFamily="2" charset="0"/>
              </a:rPr>
              <a:t>The Manager Difference</a:t>
            </a:r>
          </a:p>
        </p:txBody>
      </p:sp>
      <p:pic>
        <p:nvPicPr>
          <p:cNvPr id="134150" name="Picture 2">
            <a:extLst>
              <a:ext uri="{FF2B5EF4-FFF2-40B4-BE49-F238E27FC236}">
                <a16:creationId xmlns:a16="http://schemas.microsoft.com/office/drawing/2014/main" id="{38B99B94-A228-CF73-5BB1-068B96AB9E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350" y="1628775"/>
            <a:ext cx="8153400" cy="494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51" name="Picture 2" descr="Logo&#10;&#10;Description automatically generated">
            <a:extLst>
              <a:ext uri="{FF2B5EF4-FFF2-40B4-BE49-F238E27FC236}">
                <a16:creationId xmlns:a16="http://schemas.microsoft.com/office/drawing/2014/main" id="{D399329F-C528-F888-23AF-7EF03A08DB94}"/>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80363" y="6226175"/>
            <a:ext cx="94932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Content Placeholder 2">
            <a:extLst>
              <a:ext uri="{FF2B5EF4-FFF2-40B4-BE49-F238E27FC236}">
                <a16:creationId xmlns:a16="http://schemas.microsoft.com/office/drawing/2014/main" id="{F29DB000-056E-149F-725F-D87AB40EA887}"/>
              </a:ext>
            </a:extLst>
          </p:cNvPr>
          <p:cNvSpPr>
            <a:spLocks noGrp="1"/>
          </p:cNvSpPr>
          <p:nvPr>
            <p:ph idx="1"/>
          </p:nvPr>
        </p:nvSpPr>
        <p:spPr>
          <a:xfrm>
            <a:off x="685800" y="1676400"/>
            <a:ext cx="7772400" cy="457200"/>
          </a:xfrm>
        </p:spPr>
        <p:txBody>
          <a:bodyPr/>
          <a:lstStyle/>
          <a:p>
            <a:pPr marL="0" indent="0" eaLnBrk="1" hangingPunct="1">
              <a:spcBef>
                <a:spcPts val="1800"/>
              </a:spcBef>
              <a:buFont typeface="Wingdings" panose="05000000000000000000" pitchFamily="2" charset="2"/>
              <a:buNone/>
            </a:pPr>
            <a:r>
              <a:rPr lang="en-US" altLang="en-US" sz="2000" dirty="0">
                <a:solidFill>
                  <a:srgbClr val="002060"/>
                </a:solidFill>
                <a:latin typeface="Montserrat" panose="00000500000000000000" pitchFamily="2" charset="0"/>
              </a:rPr>
              <a:t>A balanced wheel is important to your overall performance.</a:t>
            </a:r>
          </a:p>
          <a:p>
            <a:pPr marL="366713" lvl="1" indent="0" eaLnBrk="1" hangingPunct="1">
              <a:buFont typeface="Wingdings 2" panose="05020102010507070707" pitchFamily="18" charset="2"/>
              <a:buNone/>
            </a:pPr>
            <a:endParaRPr lang="en-US" altLang="en-US" sz="2000" dirty="0"/>
          </a:p>
        </p:txBody>
      </p:sp>
      <p:pic>
        <p:nvPicPr>
          <p:cNvPr id="136195" name="Picture 2" descr="A close up of text on a white background&#10;&#10;Description automatically generated">
            <a:extLst>
              <a:ext uri="{FF2B5EF4-FFF2-40B4-BE49-F238E27FC236}">
                <a16:creationId xmlns:a16="http://schemas.microsoft.com/office/drawing/2014/main" id="{6E813EDF-02A0-A713-DA4F-21F4C1F861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7125" y="2185988"/>
            <a:ext cx="4349750" cy="434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6" name="Title 1">
            <a:extLst>
              <a:ext uri="{FF2B5EF4-FFF2-40B4-BE49-F238E27FC236}">
                <a16:creationId xmlns:a16="http://schemas.microsoft.com/office/drawing/2014/main" id="{7F7241B0-914E-6CAE-5A21-952F658849EA}"/>
              </a:ext>
            </a:extLst>
          </p:cNvPr>
          <p:cNvSpPr txBox="1">
            <a:spLocks/>
          </p:cNvSpPr>
          <p:nvPr/>
        </p:nvSpPr>
        <p:spPr bwMode="auto">
          <a:xfrm>
            <a:off x="552450" y="280988"/>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Franklin Gothic Book" panose="020B0503020102020204"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Franklin Gothic Book" panose="020B0503020102020204"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Franklin Gothic Book" panose="020B0503020102020204" pitchFamily="34" charset="0"/>
              </a:defRPr>
            </a:lvl3pPr>
            <a:lvl4pPr indent="-228600">
              <a:spcBef>
                <a:spcPts val="400"/>
              </a:spcBef>
              <a:buClr>
                <a:srgbClr val="ACC1E8"/>
              </a:buClr>
              <a:buSzPct val="75000"/>
              <a:buFont typeface="Wingdings" panose="05000000000000000000" pitchFamily="2" charset="2"/>
              <a:buChar char=""/>
              <a:defRPr sz="2000">
                <a:solidFill>
                  <a:schemeClr val="tx1"/>
                </a:solidFill>
                <a:latin typeface="Franklin Gothic Book" panose="020B0503020102020204" pitchFamily="34" charset="0"/>
              </a:defRPr>
            </a:lvl4pPr>
            <a:lvl5pPr indent="-228600">
              <a:spcBef>
                <a:spcPts val="400"/>
              </a:spcBef>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5pPr>
            <a:lvl6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6pPr>
            <a:lvl7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7pPr>
            <a:lvl8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8pPr>
            <a:lvl9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9pPr>
          </a:lstStyle>
          <a:p>
            <a:pPr eaLnBrk="1" hangingPunct="1">
              <a:spcBef>
                <a:spcPct val="0"/>
              </a:spcBef>
              <a:buClrTx/>
              <a:buSzTx/>
              <a:buFontTx/>
              <a:buNone/>
            </a:pPr>
            <a:r>
              <a:rPr lang="en-US" altLang="en-US" sz="4000" b="1" dirty="0">
                <a:solidFill>
                  <a:srgbClr val="002060"/>
                </a:solidFill>
                <a:latin typeface="Montserrat" panose="00000500000000000000" pitchFamily="2" charset="0"/>
              </a:rPr>
              <a:t>Role of a Leader-Manager</a:t>
            </a: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4" name="Content Placeholder 2">
            <a:extLst>
              <a:ext uri="{FF2B5EF4-FFF2-40B4-BE49-F238E27FC236}">
                <a16:creationId xmlns:a16="http://schemas.microsoft.com/office/drawing/2014/main" id="{C577D8A7-5B61-CE0B-713C-4627BDB2BB29}"/>
              </a:ext>
            </a:extLst>
          </p:cNvPr>
          <p:cNvSpPr>
            <a:spLocks noGrp="1"/>
          </p:cNvSpPr>
          <p:nvPr>
            <p:ph sz="quarter" idx="1"/>
          </p:nvPr>
        </p:nvSpPr>
        <p:spPr>
          <a:xfrm>
            <a:off x="479425" y="1905000"/>
            <a:ext cx="8185150" cy="1676400"/>
          </a:xfrm>
        </p:spPr>
        <p:txBody>
          <a:bodyPr/>
          <a:lstStyle/>
          <a:p>
            <a:pPr>
              <a:lnSpc>
                <a:spcPct val="107000"/>
              </a:lnSpc>
              <a:spcBef>
                <a:spcPct val="0"/>
              </a:spcBef>
              <a:spcAft>
                <a:spcPts val="600"/>
              </a:spcAft>
              <a:buClr>
                <a:srgbClr val="43BDAC"/>
              </a:buClr>
              <a:buSzPct val="100000"/>
              <a:buFont typeface="Wingdings" panose="05000000000000000000" pitchFamily="2" charset="2"/>
              <a:buChar char="q"/>
              <a:defRPr/>
            </a:pPr>
            <a:r>
              <a:rPr lang="en-US" sz="2800" dirty="0">
                <a:solidFill>
                  <a:srgbClr val="002060"/>
                </a:solidFill>
                <a:latin typeface="Montserrat" panose="00000500000000000000" pitchFamily="2" charset="0"/>
                <a:ea typeface="Times New Roman" panose="02020603050405020304" pitchFamily="18" charset="0"/>
                <a:cs typeface="Times New Roman" panose="02020603050405020304" pitchFamily="18" charset="0"/>
              </a:rPr>
              <a:t>Consider a leader who made an impact on you—good or bad. </a:t>
            </a:r>
          </a:p>
          <a:p>
            <a:pPr>
              <a:lnSpc>
                <a:spcPct val="107000"/>
              </a:lnSpc>
              <a:spcBef>
                <a:spcPct val="0"/>
              </a:spcBef>
              <a:spcAft>
                <a:spcPts val="600"/>
              </a:spcAft>
              <a:buClr>
                <a:srgbClr val="43BDAC"/>
              </a:buClr>
              <a:buSzPct val="100000"/>
              <a:buFont typeface="Wingdings" panose="05000000000000000000" pitchFamily="2" charset="2"/>
              <a:buChar char="q"/>
              <a:defRPr/>
            </a:pPr>
            <a:r>
              <a:rPr lang="en-US" sz="2800" dirty="0">
                <a:solidFill>
                  <a:srgbClr val="002060"/>
                </a:solidFill>
                <a:latin typeface="Montserrat" panose="00000500000000000000" pitchFamily="2" charset="0"/>
                <a:ea typeface="Times New Roman" panose="02020603050405020304" pitchFamily="18" charset="0"/>
                <a:cs typeface="Times New Roman" panose="02020603050405020304" pitchFamily="18" charset="0"/>
              </a:rPr>
              <a:t>Choose </a:t>
            </a:r>
            <a:r>
              <a:rPr lang="en-US" sz="2800" b="1" dirty="0">
                <a:solidFill>
                  <a:srgbClr val="002060"/>
                </a:solidFill>
                <a:latin typeface="Montserrat" panose="00000500000000000000" pitchFamily="2" charset="0"/>
                <a:ea typeface="Times New Roman" panose="02020603050405020304" pitchFamily="18" charset="0"/>
                <a:cs typeface="Times New Roman" panose="02020603050405020304" pitchFamily="18" charset="0"/>
              </a:rPr>
              <a:t>5 words</a:t>
            </a:r>
            <a:r>
              <a:rPr lang="en-US" sz="2800" dirty="0">
                <a:solidFill>
                  <a:srgbClr val="002060"/>
                </a:solidFill>
                <a:latin typeface="Montserrat" panose="00000500000000000000" pitchFamily="2" charset="0"/>
                <a:ea typeface="Times New Roman" panose="02020603050405020304" pitchFamily="18" charset="0"/>
                <a:cs typeface="Times New Roman" panose="02020603050405020304" pitchFamily="18" charset="0"/>
              </a:rPr>
              <a:t> to describe this leader.</a:t>
            </a:r>
          </a:p>
          <a:p>
            <a:pPr>
              <a:lnSpc>
                <a:spcPct val="107000"/>
              </a:lnSpc>
              <a:spcBef>
                <a:spcPct val="0"/>
              </a:spcBef>
              <a:spcAft>
                <a:spcPts val="600"/>
              </a:spcAft>
              <a:buClr>
                <a:srgbClr val="43BDAC"/>
              </a:buClr>
              <a:buSzPct val="100000"/>
              <a:buFont typeface="Wingdings" panose="05000000000000000000" pitchFamily="2" charset="2"/>
              <a:buChar char="q"/>
              <a:defRPr/>
            </a:pPr>
            <a:r>
              <a:rPr lang="en-US" sz="2800" dirty="0">
                <a:solidFill>
                  <a:srgbClr val="002060"/>
                </a:solidFill>
                <a:latin typeface="Montserrat" panose="00000500000000000000" pitchFamily="2" charset="0"/>
                <a:ea typeface="Times New Roman" panose="02020603050405020304" pitchFamily="18" charset="0"/>
                <a:cs typeface="Times New Roman" panose="02020603050405020304" pitchFamily="18" charset="0"/>
              </a:rPr>
              <a:t>Write each descriptor on the wheel where it belongs. </a:t>
            </a:r>
            <a:endParaRPr lang="en-US" altLang="en-US" sz="2200" dirty="0">
              <a:latin typeface="Montserrat" panose="00000500000000000000" pitchFamily="2" charset="0"/>
              <a:ea typeface="Calibri" panose="020F0502020204030204" pitchFamily="34" charset="0"/>
              <a:cs typeface="Times New Roman" panose="02020603050405020304" pitchFamily="18" charset="0"/>
            </a:endParaRPr>
          </a:p>
          <a:p>
            <a:pPr marL="366713" lvl="1" indent="0" eaLnBrk="1" hangingPunct="1">
              <a:buFont typeface="Wingdings 2" panose="05020102010507070707" pitchFamily="18" charset="2"/>
              <a:buNone/>
              <a:defRPr/>
            </a:pPr>
            <a:endParaRPr lang="en-US" altLang="en-US" sz="2000" dirty="0">
              <a:latin typeface="Gotham Light"/>
              <a:ea typeface="Calibri" panose="020F0502020204030204" pitchFamily="34" charset="0"/>
              <a:cs typeface="Times New Roman" panose="02020603050405020304" pitchFamily="18" charset="0"/>
            </a:endParaRPr>
          </a:p>
        </p:txBody>
      </p:sp>
      <p:sp>
        <p:nvSpPr>
          <p:cNvPr id="2" name="Title 1">
            <a:extLst>
              <a:ext uri="{FF2B5EF4-FFF2-40B4-BE49-F238E27FC236}">
                <a16:creationId xmlns:a16="http://schemas.microsoft.com/office/drawing/2014/main" id="{A99BBF13-DB2E-77C0-E355-DA38E3042D94}"/>
              </a:ext>
            </a:extLst>
          </p:cNvPr>
          <p:cNvSpPr txBox="1">
            <a:spLocks/>
          </p:cNvSpPr>
          <p:nvPr/>
        </p:nvSpPr>
        <p:spPr bwMode="auto">
          <a:xfrm>
            <a:off x="330200" y="228600"/>
            <a:ext cx="85915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Franklin Gothic Book" panose="020B0503020102020204"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Franklin Gothic Book" panose="020B0503020102020204"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Franklin Gothic Book" panose="020B0503020102020204" pitchFamily="34" charset="0"/>
              </a:defRPr>
            </a:lvl3pPr>
            <a:lvl4pPr indent="-228600">
              <a:spcBef>
                <a:spcPts val="400"/>
              </a:spcBef>
              <a:buClr>
                <a:srgbClr val="ACC1E8"/>
              </a:buClr>
              <a:buSzPct val="75000"/>
              <a:buFont typeface="Wingdings" panose="05000000000000000000" pitchFamily="2" charset="2"/>
              <a:buChar char=""/>
              <a:defRPr sz="2000">
                <a:solidFill>
                  <a:schemeClr val="tx1"/>
                </a:solidFill>
                <a:latin typeface="Franklin Gothic Book" panose="020B0503020102020204" pitchFamily="34" charset="0"/>
              </a:defRPr>
            </a:lvl4pPr>
            <a:lvl5pPr indent="-228600">
              <a:spcBef>
                <a:spcPts val="400"/>
              </a:spcBef>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5pPr>
            <a:lvl6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6pPr>
            <a:lvl7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7pPr>
            <a:lvl8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8pPr>
            <a:lvl9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9pPr>
          </a:lstStyle>
          <a:p>
            <a:pPr eaLnBrk="1" hangingPunct="1">
              <a:spcBef>
                <a:spcPct val="0"/>
              </a:spcBef>
              <a:buClrTx/>
              <a:buSzTx/>
              <a:buFontTx/>
              <a:buNone/>
            </a:pPr>
            <a:r>
              <a:rPr lang="en-US" altLang="en-US" sz="2800" b="1" dirty="0">
                <a:solidFill>
                  <a:srgbClr val="002060"/>
                </a:solidFill>
                <a:latin typeface="Montserrat" panose="00000500000000000000" pitchFamily="2" charset="0"/>
              </a:rPr>
              <a:t>Understanding the Leader-Manager Wheel</a:t>
            </a:r>
          </a:p>
        </p:txBody>
      </p:sp>
      <p:sp>
        <p:nvSpPr>
          <p:cNvPr id="3" name="Content Placeholder 2">
            <a:extLst>
              <a:ext uri="{FF2B5EF4-FFF2-40B4-BE49-F238E27FC236}">
                <a16:creationId xmlns:a16="http://schemas.microsoft.com/office/drawing/2014/main" id="{D00D56CF-57C5-6464-363B-7D107323C57F}"/>
              </a:ext>
            </a:extLst>
          </p:cNvPr>
          <p:cNvSpPr txBox="1">
            <a:spLocks/>
          </p:cNvSpPr>
          <p:nvPr/>
        </p:nvSpPr>
        <p:spPr bwMode="auto">
          <a:xfrm>
            <a:off x="533400" y="4724400"/>
            <a:ext cx="818515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19088" indent="-319088" algn="l" rtl="0" eaLnBrk="0" fontAlgn="base" hangingPunct="0">
              <a:spcBef>
                <a:spcPts val="700"/>
              </a:spcBef>
              <a:spcAft>
                <a:spcPct val="0"/>
              </a:spcAft>
              <a:buClr>
                <a:schemeClr val="accent2"/>
              </a:buClr>
              <a:buSzPct val="60000"/>
              <a:buFont typeface="Wingdings" panose="05000000000000000000"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anose="05020102010507070707"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anose="05000000000000000000"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ACC1E8"/>
              </a:buClr>
              <a:buSzPct val="75000"/>
              <a:buFont typeface="Wingdings" panose="05000000000000000000"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297FD5"/>
              </a:buClr>
              <a:buSzPct val="65000"/>
              <a:buFont typeface="Wingdings" panose="05000000000000000000"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nSpc>
                <a:spcPct val="107000"/>
              </a:lnSpc>
              <a:spcBef>
                <a:spcPct val="0"/>
              </a:spcBef>
              <a:spcAft>
                <a:spcPts val="600"/>
              </a:spcAft>
              <a:buClr>
                <a:srgbClr val="43BDAC"/>
              </a:buClr>
              <a:buSzPct val="100000"/>
              <a:buFont typeface="Wingdings" panose="05000000000000000000" pitchFamily="2" charset="2"/>
              <a:buChar char="q"/>
              <a:defRPr/>
            </a:pPr>
            <a:r>
              <a:rPr lang="en-US" sz="2800" dirty="0">
                <a:solidFill>
                  <a:srgbClr val="002060"/>
                </a:solidFill>
                <a:latin typeface="Montserrat" panose="00000500000000000000" pitchFamily="2" charset="0"/>
                <a:ea typeface="Times New Roman" panose="02020603050405020304" pitchFamily="18" charset="0"/>
                <a:cs typeface="Times New Roman" panose="02020603050405020304" pitchFamily="18" charset="0"/>
              </a:rPr>
              <a:t> Share your story of the leader who impacted you with a partner. </a:t>
            </a:r>
            <a:endParaRPr lang="en-US" altLang="en-US" sz="2200" dirty="0">
              <a:latin typeface="Montserrat" panose="00000500000000000000" pitchFamily="2" charset="0"/>
              <a:ea typeface="Calibri" panose="020F0502020204030204" pitchFamily="34" charset="0"/>
              <a:cs typeface="Times New Roman" panose="02020603050405020304" pitchFamily="18" charset="0"/>
            </a:endParaRPr>
          </a:p>
          <a:p>
            <a:pPr marL="366713" lvl="1" indent="0" eaLnBrk="1" hangingPunct="1">
              <a:buFont typeface="Wingdings 2" panose="05020102010507070707" pitchFamily="18" charset="2"/>
              <a:buNone/>
              <a:defRPr/>
            </a:pPr>
            <a:endParaRPr lang="en-US" altLang="en-US" sz="2000" dirty="0">
              <a:latin typeface="Gotham Light"/>
              <a:ea typeface="Calibri" panose="020F0502020204030204" pitchFamily="34" charset="0"/>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6DC7F444-8624-6844-D7D3-226205F73F6A}"/>
              </a:ext>
            </a:extLst>
          </p:cNvPr>
          <p:cNvGraphicFramePr/>
          <p:nvPr/>
        </p:nvGraphicFramePr>
        <p:xfrm>
          <a:off x="1634782" y="1676400"/>
          <a:ext cx="5751710" cy="47353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9811" name="Title 1">
            <a:extLst>
              <a:ext uri="{FF2B5EF4-FFF2-40B4-BE49-F238E27FC236}">
                <a16:creationId xmlns:a16="http://schemas.microsoft.com/office/drawing/2014/main" id="{F84FD587-1638-A516-8281-6785F243E899}"/>
              </a:ext>
            </a:extLst>
          </p:cNvPr>
          <p:cNvSpPr>
            <a:spLocks noGrp="1"/>
          </p:cNvSpPr>
          <p:nvPr>
            <p:ph type="title"/>
          </p:nvPr>
        </p:nvSpPr>
        <p:spPr>
          <a:xfrm>
            <a:off x="152400" y="152400"/>
            <a:ext cx="8839200" cy="1006475"/>
          </a:xfrm>
        </p:spPr>
        <p:txBody>
          <a:bodyPr/>
          <a:lstStyle/>
          <a:p>
            <a:pPr eaLnBrk="1" hangingPunct="1"/>
            <a:r>
              <a:rPr lang="en-US" altLang="en-US" sz="2800" b="1" dirty="0">
                <a:solidFill>
                  <a:srgbClr val="002060"/>
                </a:solidFill>
                <a:latin typeface="Montserrat" panose="00000500000000000000" pitchFamily="2" charset="0"/>
              </a:rPr>
              <a:t>Your Leadership Starts with YOUR MINDSET </a:t>
            </a:r>
          </a:p>
        </p:txBody>
      </p:sp>
      <p:pic>
        <p:nvPicPr>
          <p:cNvPr id="119812" name="Picture 1" descr="Logo&#10;&#10;Description automatically generated">
            <a:extLst>
              <a:ext uri="{FF2B5EF4-FFF2-40B4-BE49-F238E27FC236}">
                <a16:creationId xmlns:a16="http://schemas.microsoft.com/office/drawing/2014/main" id="{3F185553-2F9B-E682-79E4-AB9A7B06173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01000" y="6248400"/>
            <a:ext cx="947738"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itle 1">
            <a:extLst>
              <a:ext uri="{FF2B5EF4-FFF2-40B4-BE49-F238E27FC236}">
                <a16:creationId xmlns:a16="http://schemas.microsoft.com/office/drawing/2014/main" id="{F0E19A3F-36D8-8022-2D3F-C7C7D262574F}"/>
              </a:ext>
            </a:extLst>
          </p:cNvPr>
          <p:cNvSpPr>
            <a:spLocks noGrp="1"/>
          </p:cNvSpPr>
          <p:nvPr>
            <p:ph type="title"/>
          </p:nvPr>
        </p:nvSpPr>
        <p:spPr>
          <a:xfrm>
            <a:off x="1524000" y="304800"/>
            <a:ext cx="5915025" cy="754856"/>
          </a:xfrm>
        </p:spPr>
        <p:txBody>
          <a:bodyPr/>
          <a:lstStyle/>
          <a:p>
            <a:pPr algn="ctr" eaLnBrk="1" hangingPunct="1"/>
            <a:r>
              <a:rPr lang="en-US" altLang="en-US" sz="3000" b="1" dirty="0">
                <a:solidFill>
                  <a:srgbClr val="002060"/>
                </a:solidFill>
                <a:latin typeface="Montserrat" panose="00000500000000000000" pitchFamily="2" charset="0"/>
              </a:rPr>
              <a:t>Mindset </a:t>
            </a:r>
          </a:p>
        </p:txBody>
      </p:sp>
      <p:sp>
        <p:nvSpPr>
          <p:cNvPr id="115714" name="Slide Number Placeholder 1">
            <a:extLst>
              <a:ext uri="{FF2B5EF4-FFF2-40B4-BE49-F238E27FC236}">
                <a16:creationId xmlns:a16="http://schemas.microsoft.com/office/drawing/2014/main" id="{368DDA4E-2B03-4AC3-E61F-64EF0CA8DCE9}"/>
              </a:ext>
            </a:extLst>
          </p:cNvPr>
          <p:cNvSpPr>
            <a:spLocks noGrp="1"/>
          </p:cNvSpPr>
          <p:nvPr>
            <p:ph type="sldNum" sz="quarter" idx="4294967295"/>
          </p:nvPr>
        </p:nvSpPr>
        <p:spPr bwMode="auto">
          <a:xfrm>
            <a:off x="8915400" y="5623323"/>
            <a:ext cx="228600" cy="2738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557213" indent="-214313">
              <a:defRPr>
                <a:solidFill>
                  <a:schemeClr val="tx1"/>
                </a:solidFill>
                <a:latin typeface="Arial" panose="020B0604020202020204" pitchFamily="34" charset="0"/>
              </a:defRPr>
            </a:lvl2pPr>
            <a:lvl3pPr marL="857250" indent="-171450">
              <a:defRPr>
                <a:solidFill>
                  <a:schemeClr val="tx1"/>
                </a:solidFill>
                <a:latin typeface="Arial" panose="020B0604020202020204" pitchFamily="34" charset="0"/>
              </a:defRPr>
            </a:lvl3pPr>
            <a:lvl4pPr marL="1200150" indent="-171450">
              <a:defRPr>
                <a:solidFill>
                  <a:schemeClr val="tx1"/>
                </a:solidFill>
                <a:latin typeface="Arial" panose="020B0604020202020204" pitchFamily="34" charset="0"/>
              </a:defRPr>
            </a:lvl4pPr>
            <a:lvl5pPr marL="1543050" indent="-171450">
              <a:defRPr>
                <a:solidFill>
                  <a:schemeClr val="tx1"/>
                </a:solidFill>
                <a:latin typeface="Arial" panose="020B0604020202020204" pitchFamily="34" charset="0"/>
              </a:defRPr>
            </a:lvl5pPr>
            <a:lvl6pPr marL="1885950" indent="-171450" eaLnBrk="0" fontAlgn="base" hangingPunct="0">
              <a:spcBef>
                <a:spcPct val="0"/>
              </a:spcBef>
              <a:spcAft>
                <a:spcPct val="0"/>
              </a:spcAft>
              <a:defRPr>
                <a:solidFill>
                  <a:schemeClr val="tx1"/>
                </a:solidFill>
                <a:latin typeface="Arial" panose="020B0604020202020204" pitchFamily="34" charset="0"/>
              </a:defRPr>
            </a:lvl6pPr>
            <a:lvl7pPr marL="2228850" indent="-171450" eaLnBrk="0" fontAlgn="base" hangingPunct="0">
              <a:spcBef>
                <a:spcPct val="0"/>
              </a:spcBef>
              <a:spcAft>
                <a:spcPct val="0"/>
              </a:spcAft>
              <a:defRPr>
                <a:solidFill>
                  <a:schemeClr val="tx1"/>
                </a:solidFill>
                <a:latin typeface="Arial" panose="020B0604020202020204" pitchFamily="34" charset="0"/>
              </a:defRPr>
            </a:lvl7pPr>
            <a:lvl8pPr marL="2571750" indent="-171450" eaLnBrk="0" fontAlgn="base" hangingPunct="0">
              <a:spcBef>
                <a:spcPct val="0"/>
              </a:spcBef>
              <a:spcAft>
                <a:spcPct val="0"/>
              </a:spcAft>
              <a:defRPr>
                <a:solidFill>
                  <a:schemeClr val="tx1"/>
                </a:solidFill>
                <a:latin typeface="Arial" panose="020B0604020202020204" pitchFamily="34" charset="0"/>
              </a:defRPr>
            </a:lvl8pPr>
            <a:lvl9pPr marL="2914650" indent="-171450" eaLnBrk="0" fontAlgn="base" hangingPunct="0">
              <a:spcBef>
                <a:spcPct val="0"/>
              </a:spcBef>
              <a:spcAft>
                <a:spcPct val="0"/>
              </a:spcAft>
              <a:defRPr>
                <a:solidFill>
                  <a:schemeClr val="tx1"/>
                </a:solidFill>
                <a:latin typeface="Arial" panose="020B0604020202020204" pitchFamily="34" charset="0"/>
              </a:defRPr>
            </a:lvl9pPr>
          </a:lstStyle>
          <a:p>
            <a:pPr algn="l">
              <a:lnSpc>
                <a:spcPct val="80000"/>
              </a:lnSpc>
            </a:pPr>
            <a:r>
              <a:rPr lang="en-US" altLang="en-US" sz="750" b="0">
                <a:latin typeface="Franklin Gothic Book" panose="020B0503020102020204" pitchFamily="34" charset="0"/>
              </a:rPr>
              <a:t>6</a:t>
            </a:r>
          </a:p>
        </p:txBody>
      </p:sp>
      <p:sp>
        <p:nvSpPr>
          <p:cNvPr id="111621" name="Rectangle 6">
            <a:extLst>
              <a:ext uri="{FF2B5EF4-FFF2-40B4-BE49-F238E27FC236}">
                <a16:creationId xmlns:a16="http://schemas.microsoft.com/office/drawing/2014/main" id="{229F5AFE-53ED-D69C-3D43-22D7E33E4E46}"/>
              </a:ext>
            </a:extLst>
          </p:cNvPr>
          <p:cNvSpPr>
            <a:spLocks noChangeArrowheads="1"/>
          </p:cNvSpPr>
          <p:nvPr/>
        </p:nvSpPr>
        <p:spPr bwMode="auto">
          <a:xfrm>
            <a:off x="857250" y="1927498"/>
            <a:ext cx="7429500" cy="3370153"/>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2400" dirty="0">
                <a:solidFill>
                  <a:srgbClr val="002060"/>
                </a:solidFill>
                <a:latin typeface="Montserrat" pitchFamily="2" charset="0"/>
                <a:ea typeface="Gadugi" panose="020B0502040204020203" pitchFamily="34" charset="0"/>
                <a:cs typeface="Gadugi" panose="020B0502040204020203" pitchFamily="34" charset="0"/>
              </a:rPr>
              <a:t>The major factor in whether people achieve expertise is not some fixed prior ability or intelligence (which is NOT fixed), but rather </a:t>
            </a:r>
            <a:r>
              <a:rPr lang="en-US" altLang="en-US" sz="2400" b="1" dirty="0">
                <a:solidFill>
                  <a:srgbClr val="002060"/>
                </a:solidFill>
                <a:latin typeface="Montserrat" pitchFamily="2" charset="0"/>
                <a:ea typeface="Gadugi" panose="020B0502040204020203" pitchFamily="34" charset="0"/>
                <a:cs typeface="Gadugi" panose="020B0502040204020203" pitchFamily="34" charset="0"/>
              </a:rPr>
              <a:t>purposeful engagement</a:t>
            </a:r>
            <a:r>
              <a:rPr lang="en-US" altLang="en-US" sz="2400" dirty="0">
                <a:solidFill>
                  <a:srgbClr val="002060"/>
                </a:solidFill>
                <a:latin typeface="Montserrat" pitchFamily="2" charset="0"/>
                <a:ea typeface="Gadugi" panose="020B0502040204020203" pitchFamily="34" charset="0"/>
                <a:cs typeface="Gadugi" panose="020B0502040204020203" pitchFamily="34" charset="0"/>
              </a:rPr>
              <a:t>.</a:t>
            </a:r>
          </a:p>
          <a:p>
            <a:pPr>
              <a:defRPr/>
            </a:pPr>
            <a:endParaRPr lang="en-US" altLang="en-US" sz="2400" dirty="0">
              <a:solidFill>
                <a:srgbClr val="002060"/>
              </a:solidFill>
              <a:latin typeface="Montserrat" pitchFamily="2" charset="0"/>
              <a:ea typeface="Gadugi" panose="020B0502040204020203" pitchFamily="34" charset="0"/>
              <a:cs typeface="Gadugi" panose="020B0502040204020203" pitchFamily="34" charset="0"/>
            </a:endParaRPr>
          </a:p>
          <a:p>
            <a:pPr>
              <a:defRPr/>
            </a:pPr>
            <a:r>
              <a:rPr lang="en-US" altLang="en-US" sz="2400" dirty="0">
                <a:solidFill>
                  <a:srgbClr val="002060"/>
                </a:solidFill>
                <a:latin typeface="Montserrat" pitchFamily="2" charset="0"/>
                <a:ea typeface="Gadugi" panose="020B0502040204020203" pitchFamily="34" charset="0"/>
                <a:cs typeface="Gadugi" panose="020B0502040204020203" pitchFamily="34" charset="0"/>
              </a:rPr>
              <a:t>				~Robert Sternberg</a:t>
            </a:r>
            <a:endParaRPr lang="en-US" altLang="en-US" sz="1500" dirty="0">
              <a:solidFill>
                <a:srgbClr val="002060"/>
              </a:solidFill>
              <a:latin typeface="Montserrat" pitchFamily="2" charset="0"/>
              <a:ea typeface="Gadugi" panose="020B0502040204020203" pitchFamily="34" charset="0"/>
              <a:cs typeface="Gadugi" panose="020B0502040204020203" pitchFamily="34" charset="0"/>
            </a:endParaRPr>
          </a:p>
          <a:p>
            <a:pPr algn="ctr">
              <a:defRPr/>
            </a:pPr>
            <a:endParaRPr lang="en-US" altLang="en-US" sz="2400" dirty="0">
              <a:solidFill>
                <a:srgbClr val="002060"/>
              </a:solidFill>
              <a:latin typeface="+mj-lt"/>
              <a:ea typeface="Gadugi" panose="020B0502040204020203" pitchFamily="34" charset="0"/>
              <a:cs typeface="Gadugi" panose="020B0502040204020203" pitchFamily="34" charset="0"/>
            </a:endParaRPr>
          </a:p>
          <a:p>
            <a:pPr algn="ctr">
              <a:defRPr/>
            </a:pPr>
            <a:endParaRPr lang="en-US" altLang="en-US" sz="2400" dirty="0">
              <a:solidFill>
                <a:srgbClr val="002060"/>
              </a:solidFill>
              <a:latin typeface="+mj-lt"/>
              <a:ea typeface="Gadugi" panose="020B0502040204020203" pitchFamily="34" charset="0"/>
              <a:cs typeface="Gadugi" panose="020B0502040204020203" pitchFamily="34" charset="0"/>
            </a:endParaRPr>
          </a:p>
          <a:p>
            <a:pPr algn="ctr">
              <a:defRPr/>
            </a:pPr>
            <a:endParaRPr lang="en-US" altLang="en-US" sz="2100" dirty="0">
              <a:solidFill>
                <a:srgbClr val="002060"/>
              </a:solidFill>
              <a:latin typeface="+mj-lt"/>
              <a:ea typeface="Gadugi" panose="020B0502040204020203" pitchFamily="34" charset="0"/>
              <a:cs typeface="Gadugi" panose="020B0502040204020203" pitchFamily="34" charset="0"/>
            </a:endParaRPr>
          </a:p>
        </p:txBody>
      </p:sp>
    </p:spTree>
    <p:extLst>
      <p:ext uri="{BB962C8B-B14F-4D97-AF65-F5344CB8AC3E}">
        <p14:creationId xmlns:p14="http://schemas.microsoft.com/office/powerpoint/2010/main" val="3927767548"/>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itle 1">
            <a:extLst>
              <a:ext uri="{FF2B5EF4-FFF2-40B4-BE49-F238E27FC236}">
                <a16:creationId xmlns:a16="http://schemas.microsoft.com/office/drawing/2014/main" id="{F0E19A3F-36D8-8022-2D3F-C7C7D262574F}"/>
              </a:ext>
            </a:extLst>
          </p:cNvPr>
          <p:cNvSpPr>
            <a:spLocks noGrp="1"/>
          </p:cNvSpPr>
          <p:nvPr>
            <p:ph type="title"/>
          </p:nvPr>
        </p:nvSpPr>
        <p:spPr>
          <a:xfrm>
            <a:off x="1524000" y="228600"/>
            <a:ext cx="5915025" cy="754856"/>
          </a:xfrm>
        </p:spPr>
        <p:txBody>
          <a:bodyPr/>
          <a:lstStyle/>
          <a:p>
            <a:pPr algn="ctr" eaLnBrk="1" hangingPunct="1"/>
            <a:r>
              <a:rPr lang="en-US" altLang="en-US" sz="3000" b="1" dirty="0">
                <a:solidFill>
                  <a:srgbClr val="002060"/>
                </a:solidFill>
                <a:latin typeface="Montserrat" panose="00000500000000000000" pitchFamily="2" charset="0"/>
              </a:rPr>
              <a:t>Mindset </a:t>
            </a:r>
          </a:p>
        </p:txBody>
      </p:sp>
      <p:sp>
        <p:nvSpPr>
          <p:cNvPr id="115714" name="Slide Number Placeholder 1">
            <a:extLst>
              <a:ext uri="{FF2B5EF4-FFF2-40B4-BE49-F238E27FC236}">
                <a16:creationId xmlns:a16="http://schemas.microsoft.com/office/drawing/2014/main" id="{368DDA4E-2B03-4AC3-E61F-64EF0CA8DCE9}"/>
              </a:ext>
            </a:extLst>
          </p:cNvPr>
          <p:cNvSpPr>
            <a:spLocks noGrp="1"/>
          </p:cNvSpPr>
          <p:nvPr>
            <p:ph type="sldNum" sz="quarter" idx="4294967295"/>
          </p:nvPr>
        </p:nvSpPr>
        <p:spPr bwMode="auto">
          <a:xfrm>
            <a:off x="8915400" y="5623323"/>
            <a:ext cx="228600" cy="2738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557213" indent="-214313">
              <a:defRPr>
                <a:solidFill>
                  <a:schemeClr val="tx1"/>
                </a:solidFill>
                <a:latin typeface="Arial" panose="020B0604020202020204" pitchFamily="34" charset="0"/>
              </a:defRPr>
            </a:lvl2pPr>
            <a:lvl3pPr marL="857250" indent="-171450">
              <a:defRPr>
                <a:solidFill>
                  <a:schemeClr val="tx1"/>
                </a:solidFill>
                <a:latin typeface="Arial" panose="020B0604020202020204" pitchFamily="34" charset="0"/>
              </a:defRPr>
            </a:lvl3pPr>
            <a:lvl4pPr marL="1200150" indent="-171450">
              <a:defRPr>
                <a:solidFill>
                  <a:schemeClr val="tx1"/>
                </a:solidFill>
                <a:latin typeface="Arial" panose="020B0604020202020204" pitchFamily="34" charset="0"/>
              </a:defRPr>
            </a:lvl4pPr>
            <a:lvl5pPr marL="1543050" indent="-171450">
              <a:defRPr>
                <a:solidFill>
                  <a:schemeClr val="tx1"/>
                </a:solidFill>
                <a:latin typeface="Arial" panose="020B0604020202020204" pitchFamily="34" charset="0"/>
              </a:defRPr>
            </a:lvl5pPr>
            <a:lvl6pPr marL="1885950" indent="-171450" eaLnBrk="0" fontAlgn="base" hangingPunct="0">
              <a:spcBef>
                <a:spcPct val="0"/>
              </a:spcBef>
              <a:spcAft>
                <a:spcPct val="0"/>
              </a:spcAft>
              <a:defRPr>
                <a:solidFill>
                  <a:schemeClr val="tx1"/>
                </a:solidFill>
                <a:latin typeface="Arial" panose="020B0604020202020204" pitchFamily="34" charset="0"/>
              </a:defRPr>
            </a:lvl6pPr>
            <a:lvl7pPr marL="2228850" indent="-171450" eaLnBrk="0" fontAlgn="base" hangingPunct="0">
              <a:spcBef>
                <a:spcPct val="0"/>
              </a:spcBef>
              <a:spcAft>
                <a:spcPct val="0"/>
              </a:spcAft>
              <a:defRPr>
                <a:solidFill>
                  <a:schemeClr val="tx1"/>
                </a:solidFill>
                <a:latin typeface="Arial" panose="020B0604020202020204" pitchFamily="34" charset="0"/>
              </a:defRPr>
            </a:lvl7pPr>
            <a:lvl8pPr marL="2571750" indent="-171450" eaLnBrk="0" fontAlgn="base" hangingPunct="0">
              <a:spcBef>
                <a:spcPct val="0"/>
              </a:spcBef>
              <a:spcAft>
                <a:spcPct val="0"/>
              </a:spcAft>
              <a:defRPr>
                <a:solidFill>
                  <a:schemeClr val="tx1"/>
                </a:solidFill>
                <a:latin typeface="Arial" panose="020B0604020202020204" pitchFamily="34" charset="0"/>
              </a:defRPr>
            </a:lvl8pPr>
            <a:lvl9pPr marL="2914650" indent="-171450" eaLnBrk="0" fontAlgn="base" hangingPunct="0">
              <a:spcBef>
                <a:spcPct val="0"/>
              </a:spcBef>
              <a:spcAft>
                <a:spcPct val="0"/>
              </a:spcAft>
              <a:defRPr>
                <a:solidFill>
                  <a:schemeClr val="tx1"/>
                </a:solidFill>
                <a:latin typeface="Arial" panose="020B0604020202020204" pitchFamily="34" charset="0"/>
              </a:defRPr>
            </a:lvl9pPr>
          </a:lstStyle>
          <a:p>
            <a:pPr algn="l">
              <a:lnSpc>
                <a:spcPct val="80000"/>
              </a:lnSpc>
            </a:pPr>
            <a:r>
              <a:rPr lang="en-US" altLang="en-US" sz="750" b="0">
                <a:latin typeface="Franklin Gothic Book" panose="020B0503020102020204" pitchFamily="34" charset="0"/>
              </a:rPr>
              <a:t>6</a:t>
            </a:r>
          </a:p>
        </p:txBody>
      </p:sp>
      <p:sp>
        <p:nvSpPr>
          <p:cNvPr id="111621" name="Rectangle 6">
            <a:extLst>
              <a:ext uri="{FF2B5EF4-FFF2-40B4-BE49-F238E27FC236}">
                <a16:creationId xmlns:a16="http://schemas.microsoft.com/office/drawing/2014/main" id="{229F5AFE-53ED-D69C-3D43-22D7E33E4E46}"/>
              </a:ext>
            </a:extLst>
          </p:cNvPr>
          <p:cNvSpPr>
            <a:spLocks noChangeArrowheads="1"/>
          </p:cNvSpPr>
          <p:nvPr/>
        </p:nvSpPr>
        <p:spPr bwMode="auto">
          <a:xfrm>
            <a:off x="880782" y="1670799"/>
            <a:ext cx="7634568" cy="3370153"/>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2400" dirty="0">
                <a:solidFill>
                  <a:srgbClr val="002060"/>
                </a:solidFill>
                <a:latin typeface="Montserrat" pitchFamily="2" charset="0"/>
                <a:ea typeface="Gadugi" panose="020B0502040204020203" pitchFamily="34" charset="0"/>
                <a:cs typeface="Gadugi" panose="020B0502040204020203" pitchFamily="34" charset="0"/>
              </a:rPr>
              <a:t>You </a:t>
            </a:r>
            <a:r>
              <a:rPr lang="en-US" altLang="en-US" sz="2400" b="1" dirty="0">
                <a:solidFill>
                  <a:srgbClr val="002060"/>
                </a:solidFill>
                <a:latin typeface="Montserrat" pitchFamily="2" charset="0"/>
                <a:ea typeface="Gadugi" panose="020B0502040204020203" pitchFamily="34" charset="0"/>
                <a:cs typeface="Gadugi" panose="020B0502040204020203" pitchFamily="34" charset="0"/>
              </a:rPr>
              <a:t>must</a:t>
            </a:r>
            <a:r>
              <a:rPr lang="en-US" altLang="en-US" sz="2400" dirty="0">
                <a:solidFill>
                  <a:srgbClr val="002060"/>
                </a:solidFill>
                <a:latin typeface="Montserrat" pitchFamily="2" charset="0"/>
                <a:ea typeface="Gadugi" panose="020B0502040204020203" pitchFamily="34" charset="0"/>
                <a:cs typeface="Gadugi" panose="020B0502040204020203" pitchFamily="34" charset="0"/>
              </a:rPr>
              <a:t> have two things to grow in </a:t>
            </a:r>
            <a:r>
              <a:rPr lang="en-US" altLang="en-US" sz="2400" b="1" i="1" dirty="0">
                <a:solidFill>
                  <a:srgbClr val="002060"/>
                </a:solidFill>
                <a:latin typeface="Montserrat" pitchFamily="2" charset="0"/>
                <a:ea typeface="Gadugi" panose="020B0502040204020203" pitchFamily="34" charset="0"/>
                <a:cs typeface="Gadugi" panose="020B0502040204020203" pitchFamily="34" charset="0"/>
              </a:rPr>
              <a:t>any</a:t>
            </a:r>
            <a:r>
              <a:rPr lang="en-US" altLang="en-US" sz="2400" dirty="0">
                <a:solidFill>
                  <a:srgbClr val="002060"/>
                </a:solidFill>
                <a:latin typeface="Montserrat" pitchFamily="2" charset="0"/>
                <a:ea typeface="Gadugi" panose="020B0502040204020203" pitchFamily="34" charset="0"/>
                <a:cs typeface="Gadugi" panose="020B0502040204020203" pitchFamily="34" charset="0"/>
              </a:rPr>
              <a:t> way:</a:t>
            </a:r>
          </a:p>
          <a:p>
            <a:pPr>
              <a:defRPr/>
            </a:pPr>
            <a:endParaRPr lang="en-US" altLang="en-US" sz="2400" dirty="0">
              <a:solidFill>
                <a:srgbClr val="002060"/>
              </a:solidFill>
              <a:latin typeface="Montserrat" pitchFamily="2" charset="0"/>
              <a:ea typeface="Gadugi" panose="020B0502040204020203" pitchFamily="34" charset="0"/>
              <a:cs typeface="Gadugi" panose="020B0502040204020203" pitchFamily="34" charset="0"/>
            </a:endParaRPr>
          </a:p>
          <a:p>
            <a:pPr marL="342900" indent="-342900">
              <a:buFont typeface="Arial" panose="020B0604020202020204" pitchFamily="34" charset="0"/>
              <a:buChar char="•"/>
              <a:defRPr/>
            </a:pPr>
            <a:r>
              <a:rPr lang="en-US" altLang="en-US" sz="2400" dirty="0">
                <a:solidFill>
                  <a:srgbClr val="002060"/>
                </a:solidFill>
                <a:latin typeface="Montserrat" pitchFamily="2" charset="0"/>
                <a:ea typeface="Gadugi" panose="020B0502040204020203" pitchFamily="34" charset="0"/>
                <a:cs typeface="Gadugi" panose="020B0502040204020203" pitchFamily="34" charset="0"/>
              </a:rPr>
              <a:t>A growth mindset—an understanding that intelligence is not fixed, coupled with a genuine interest in learning.</a:t>
            </a:r>
          </a:p>
          <a:p>
            <a:pPr marL="342900" indent="-342900">
              <a:buFont typeface="Arial" panose="020B0604020202020204" pitchFamily="34" charset="0"/>
              <a:buChar char="•"/>
              <a:defRPr/>
            </a:pPr>
            <a:r>
              <a:rPr lang="en-US" altLang="en-US" sz="2400" dirty="0">
                <a:solidFill>
                  <a:srgbClr val="002060"/>
                </a:solidFill>
                <a:latin typeface="Montserrat" pitchFamily="2" charset="0"/>
                <a:ea typeface="Gadugi" panose="020B0502040204020203" pitchFamily="34" charset="0"/>
                <a:cs typeface="Gadugi" panose="020B0502040204020203" pitchFamily="34" charset="0"/>
              </a:rPr>
              <a:t>The willingness to be present and do the work.</a:t>
            </a:r>
          </a:p>
          <a:p>
            <a:pPr algn="ctr">
              <a:defRPr/>
            </a:pPr>
            <a:endParaRPr lang="en-US" altLang="en-US" sz="2400" dirty="0">
              <a:solidFill>
                <a:srgbClr val="002060"/>
              </a:solidFill>
              <a:latin typeface="+mj-lt"/>
              <a:ea typeface="Gadugi" panose="020B0502040204020203" pitchFamily="34" charset="0"/>
              <a:cs typeface="Gadugi" panose="020B0502040204020203" pitchFamily="34" charset="0"/>
            </a:endParaRPr>
          </a:p>
          <a:p>
            <a:pPr algn="ctr">
              <a:defRPr/>
            </a:pPr>
            <a:endParaRPr lang="en-US" altLang="en-US" sz="2400" dirty="0">
              <a:solidFill>
                <a:srgbClr val="002060"/>
              </a:solidFill>
              <a:latin typeface="+mj-lt"/>
              <a:ea typeface="Gadugi" panose="020B0502040204020203" pitchFamily="34" charset="0"/>
              <a:cs typeface="Gadugi" panose="020B0502040204020203" pitchFamily="34" charset="0"/>
            </a:endParaRPr>
          </a:p>
          <a:p>
            <a:pPr algn="ctr">
              <a:defRPr/>
            </a:pPr>
            <a:endParaRPr lang="en-US" altLang="en-US" sz="2100" dirty="0">
              <a:solidFill>
                <a:srgbClr val="002060"/>
              </a:solidFill>
              <a:latin typeface="+mj-lt"/>
              <a:ea typeface="Gadugi" panose="020B0502040204020203" pitchFamily="34" charset="0"/>
              <a:cs typeface="Gadugi" panose="020B0502040204020203" pitchFamily="34" charset="0"/>
            </a:endParaRPr>
          </a:p>
        </p:txBody>
      </p:sp>
    </p:spTree>
    <p:extLst>
      <p:ext uri="{BB962C8B-B14F-4D97-AF65-F5344CB8AC3E}">
        <p14:creationId xmlns:p14="http://schemas.microsoft.com/office/powerpoint/2010/main" val="2882611511"/>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Number Placeholder 1">
            <a:extLst>
              <a:ext uri="{FF2B5EF4-FFF2-40B4-BE49-F238E27FC236}">
                <a16:creationId xmlns:a16="http://schemas.microsoft.com/office/drawing/2014/main" id="{BD3CF4DC-1139-8D48-FFB5-C78C987A659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l">
              <a:lnSpc>
                <a:spcPct val="80000"/>
              </a:lnSpc>
            </a:pPr>
            <a:fld id="{A26D76FD-2FB7-4B94-8D42-2BC58A053309}" type="slidenum">
              <a:rPr lang="en-US" altLang="en-US" sz="1200" b="0" smtClean="0">
                <a:solidFill>
                  <a:srgbClr val="FFFFFF"/>
                </a:solidFill>
                <a:latin typeface="Franklin Gothic Book" panose="020B0503020102020204" pitchFamily="34" charset="0"/>
              </a:rPr>
              <a:pPr algn="l">
                <a:lnSpc>
                  <a:spcPct val="80000"/>
                </a:lnSpc>
              </a:pPr>
              <a:t>16</a:t>
            </a:fld>
            <a:endParaRPr lang="en-US" altLang="en-US" sz="1200" b="0">
              <a:solidFill>
                <a:srgbClr val="FFFFFF"/>
              </a:solidFill>
              <a:latin typeface="Franklin Gothic Book" panose="020B0503020102020204" pitchFamily="34" charset="0"/>
            </a:endParaRPr>
          </a:p>
        </p:txBody>
      </p:sp>
      <p:sp>
        <p:nvSpPr>
          <p:cNvPr id="168963" name="Title 1">
            <a:extLst>
              <a:ext uri="{FF2B5EF4-FFF2-40B4-BE49-F238E27FC236}">
                <a16:creationId xmlns:a16="http://schemas.microsoft.com/office/drawing/2014/main" id="{9043586C-2369-970D-EE23-51CB02E936E7}"/>
              </a:ext>
            </a:extLst>
          </p:cNvPr>
          <p:cNvSpPr>
            <a:spLocks noGrp="1"/>
          </p:cNvSpPr>
          <p:nvPr>
            <p:ph type="title"/>
          </p:nvPr>
        </p:nvSpPr>
        <p:spPr>
          <a:xfrm>
            <a:off x="533400" y="190500"/>
            <a:ext cx="7886700" cy="1006475"/>
          </a:xfrm>
        </p:spPr>
        <p:txBody>
          <a:bodyPr/>
          <a:lstStyle/>
          <a:p>
            <a:pPr eaLnBrk="1" hangingPunct="1"/>
            <a:r>
              <a:rPr lang="en-US" altLang="en-US" sz="3200" b="1">
                <a:latin typeface="Candara" panose="020E0502030303020204" pitchFamily="34" charset="0"/>
              </a:rPr>
              <a:t>Own Your Success</a:t>
            </a:r>
          </a:p>
        </p:txBody>
      </p:sp>
      <p:pic>
        <p:nvPicPr>
          <p:cNvPr id="3" name="Online Media 2" title="Locating Yourself - A Key to Conscious Leadership">
            <a:hlinkClick r:id="" action="ppaction://media"/>
            <a:extLst>
              <a:ext uri="{FF2B5EF4-FFF2-40B4-BE49-F238E27FC236}">
                <a16:creationId xmlns:a16="http://schemas.microsoft.com/office/drawing/2014/main" id="{BBCC7074-DBE7-1CEA-D9E2-154C019E9EF9}"/>
              </a:ext>
            </a:extLst>
          </p:cNvPr>
          <p:cNvPicPr>
            <a:picLocks noRot="1" noChangeAspect="1"/>
          </p:cNvPicPr>
          <p:nvPr>
            <a:videoFile r:link="rId1"/>
          </p:nvPr>
        </p:nvPicPr>
        <p:blipFill>
          <a:blip r:embed="rId4"/>
          <a:stretch>
            <a:fillRect/>
          </a:stretch>
        </p:blipFill>
        <p:spPr>
          <a:xfrm>
            <a:off x="-923925" y="190500"/>
            <a:ext cx="10991850" cy="6210300"/>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8">
            <a:extLst>
              <a:ext uri="{FF2B5EF4-FFF2-40B4-BE49-F238E27FC236}">
                <a16:creationId xmlns:a16="http://schemas.microsoft.com/office/drawing/2014/main" id="{615E8F33-7C1C-EADA-D79D-F569074905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188" y="2514600"/>
            <a:ext cx="5129212" cy="298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1011" name="Rectangle 7">
            <a:extLst>
              <a:ext uri="{FF2B5EF4-FFF2-40B4-BE49-F238E27FC236}">
                <a16:creationId xmlns:a16="http://schemas.microsoft.com/office/drawing/2014/main" id="{3F0FAC19-4B18-1843-1E7B-C0C294073EF5}"/>
              </a:ext>
            </a:extLst>
          </p:cNvPr>
          <p:cNvSpPr>
            <a:spLocks noChangeArrowheads="1"/>
          </p:cNvSpPr>
          <p:nvPr/>
        </p:nvSpPr>
        <p:spPr bwMode="auto">
          <a:xfrm>
            <a:off x="0" y="446088"/>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4000" b="1" dirty="0">
                <a:solidFill>
                  <a:srgbClr val="143F6A"/>
                </a:solidFill>
                <a:latin typeface="Montserrat" panose="00000500000000000000" pitchFamily="2" charset="0"/>
                <a:ea typeface="Century Gothic" panose="020B0502020202020204" pitchFamily="34" charset="0"/>
                <a:cs typeface="Century Gothic" panose="020B0502020202020204" pitchFamily="34" charset="0"/>
              </a:rPr>
              <a:t>Where is YOUR Mindset?</a:t>
            </a:r>
            <a:endParaRPr lang="en-US" altLang="en-US" sz="4000" dirty="0">
              <a:solidFill>
                <a:srgbClr val="143F6A"/>
              </a:solidFill>
              <a:latin typeface="Montserrat" panose="00000500000000000000" pitchFamily="2" charset="0"/>
              <a:ea typeface="Century Gothic" panose="020B0502020202020204" pitchFamily="34" charset="0"/>
              <a:cs typeface="Century Gothic" panose="020B0502020202020204" pitchFamily="34" charset="0"/>
            </a:endParaRPr>
          </a:p>
        </p:txBody>
      </p:sp>
      <p:sp>
        <p:nvSpPr>
          <p:cNvPr id="171012" name="Content Placeholder 2">
            <a:extLst>
              <a:ext uri="{FF2B5EF4-FFF2-40B4-BE49-F238E27FC236}">
                <a16:creationId xmlns:a16="http://schemas.microsoft.com/office/drawing/2014/main" id="{7BD8283F-5FF2-4DEC-F116-6C03C7E1CD52}"/>
              </a:ext>
            </a:extLst>
          </p:cNvPr>
          <p:cNvSpPr>
            <a:spLocks noGrp="1"/>
          </p:cNvSpPr>
          <p:nvPr>
            <p:ph sz="quarter" idx="1"/>
          </p:nvPr>
        </p:nvSpPr>
        <p:spPr>
          <a:xfrm>
            <a:off x="5241544" y="1981200"/>
            <a:ext cx="3622675" cy="3840163"/>
          </a:xfrm>
        </p:spPr>
        <p:txBody>
          <a:bodyPr/>
          <a:lstStyle/>
          <a:p>
            <a:pPr marL="0" indent="0">
              <a:buFont typeface="Wingdings" panose="05000000000000000000" pitchFamily="2" charset="2"/>
              <a:buNone/>
            </a:pPr>
            <a:endParaRPr lang="en-US" altLang="en-US" sz="2400" b="1" dirty="0">
              <a:latin typeface="Montserrat" panose="00000500000000000000" pitchFamily="2" charset="0"/>
            </a:endParaRPr>
          </a:p>
          <a:p>
            <a:pPr marL="0" indent="0">
              <a:lnSpc>
                <a:spcPct val="107000"/>
              </a:lnSpc>
              <a:spcBef>
                <a:spcPct val="0"/>
              </a:spcBef>
              <a:spcAft>
                <a:spcPts val="600"/>
              </a:spcAft>
              <a:buFont typeface="Wingdings" panose="05000000000000000000" pitchFamily="2" charset="2"/>
              <a:buNone/>
            </a:pPr>
            <a:r>
              <a:rPr lang="en-US" altLang="en-US" sz="2000" dirty="0">
                <a:solidFill>
                  <a:srgbClr val="002060"/>
                </a:solidFill>
                <a:latin typeface="Montserrat" panose="00000500000000000000" pitchFamily="2" charset="0"/>
                <a:ea typeface="Calibri" panose="020F0502020204030204" pitchFamily="34" charset="0"/>
                <a:cs typeface="Times New Roman" panose="02020603050405020304" pitchFamily="18" charset="0"/>
              </a:rPr>
              <a:t>Highlight the beliefs, characteristics, and behaviors that best describe you.</a:t>
            </a:r>
          </a:p>
          <a:p>
            <a:pPr marL="0" indent="0">
              <a:lnSpc>
                <a:spcPct val="107000"/>
              </a:lnSpc>
              <a:spcBef>
                <a:spcPct val="0"/>
              </a:spcBef>
              <a:spcAft>
                <a:spcPts val="600"/>
              </a:spcAft>
              <a:buFont typeface="Wingdings" panose="05000000000000000000" pitchFamily="2" charset="2"/>
              <a:buNone/>
            </a:pPr>
            <a:endParaRPr lang="en-US" altLang="en-US" sz="2000" dirty="0">
              <a:solidFill>
                <a:srgbClr val="002060"/>
              </a:solidFill>
              <a:latin typeface="Montserrat" panose="00000500000000000000" pitchFamily="2" charset="0"/>
              <a:ea typeface="Calibri" panose="020F0502020204030204" pitchFamily="34" charset="0"/>
              <a:cs typeface="Times New Roman" panose="02020603050405020304" pitchFamily="18" charset="0"/>
            </a:endParaRPr>
          </a:p>
          <a:p>
            <a:pPr marL="0" indent="0">
              <a:lnSpc>
                <a:spcPct val="107000"/>
              </a:lnSpc>
              <a:spcBef>
                <a:spcPct val="0"/>
              </a:spcBef>
              <a:spcAft>
                <a:spcPts val="600"/>
              </a:spcAft>
              <a:buFont typeface="Wingdings" panose="05000000000000000000" pitchFamily="2" charset="2"/>
              <a:buNone/>
            </a:pPr>
            <a:r>
              <a:rPr lang="en-US" altLang="en-US" sz="2000" dirty="0">
                <a:solidFill>
                  <a:srgbClr val="002060"/>
                </a:solidFill>
                <a:latin typeface="Montserrat" panose="00000500000000000000" pitchFamily="2" charset="0"/>
                <a:ea typeface="Calibri" panose="020F0502020204030204" pitchFamily="34" charset="0"/>
                <a:cs typeface="Times New Roman" panose="02020603050405020304" pitchFamily="18" charset="0"/>
              </a:rPr>
              <a:t>Provide (1) example of a time you were above the line, and (1) example of a time you were below the line.</a:t>
            </a: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D09FF-3C7B-3672-B6D2-7520EC03725D}"/>
            </a:ext>
          </a:extLst>
        </p:cNvPr>
        <p:cNvGrpSpPr/>
        <p:nvPr/>
      </p:nvGrpSpPr>
      <p:grpSpPr>
        <a:xfrm>
          <a:off x="0" y="0"/>
          <a:ext cx="0" cy="0"/>
          <a:chOff x="0" y="0"/>
          <a:chExt cx="0" cy="0"/>
        </a:xfrm>
      </p:grpSpPr>
      <p:sp>
        <p:nvSpPr>
          <p:cNvPr id="171011" name="Rectangle 7">
            <a:extLst>
              <a:ext uri="{FF2B5EF4-FFF2-40B4-BE49-F238E27FC236}">
                <a16:creationId xmlns:a16="http://schemas.microsoft.com/office/drawing/2014/main" id="{00B1C237-C10B-4615-A0EE-CCCB81B9294B}"/>
              </a:ext>
            </a:extLst>
          </p:cNvPr>
          <p:cNvSpPr>
            <a:spLocks noChangeArrowheads="1"/>
          </p:cNvSpPr>
          <p:nvPr/>
        </p:nvSpPr>
        <p:spPr bwMode="auto">
          <a:xfrm>
            <a:off x="0" y="446088"/>
            <a:ext cx="914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4000" b="1" dirty="0">
                <a:solidFill>
                  <a:srgbClr val="143F6A"/>
                </a:solidFill>
                <a:latin typeface="Montserrat" panose="00000500000000000000" pitchFamily="2" charset="0"/>
                <a:ea typeface="Century Gothic" panose="020B0502020202020204" pitchFamily="34" charset="0"/>
                <a:cs typeface="Century Gothic" panose="020B0502020202020204" pitchFamily="34" charset="0"/>
              </a:rPr>
              <a:t>What Anchors You?</a:t>
            </a:r>
            <a:endParaRPr lang="en-US" altLang="en-US" sz="4000" dirty="0">
              <a:solidFill>
                <a:srgbClr val="143F6A"/>
              </a:solidFill>
              <a:latin typeface="Montserrat" panose="00000500000000000000" pitchFamily="2" charset="0"/>
              <a:ea typeface="Century Gothic" panose="020B0502020202020204" pitchFamily="34" charset="0"/>
              <a:cs typeface="Century Gothic" panose="020B0502020202020204" pitchFamily="34" charset="0"/>
            </a:endParaRPr>
          </a:p>
        </p:txBody>
      </p:sp>
      <p:sp>
        <p:nvSpPr>
          <p:cNvPr id="2" name="Content Placeholder 1">
            <a:extLst>
              <a:ext uri="{FF2B5EF4-FFF2-40B4-BE49-F238E27FC236}">
                <a16:creationId xmlns:a16="http://schemas.microsoft.com/office/drawing/2014/main" id="{9D838902-5B98-3723-D87A-95EC678E2966}"/>
              </a:ext>
            </a:extLst>
          </p:cNvPr>
          <p:cNvSpPr>
            <a:spLocks noGrp="1"/>
          </p:cNvSpPr>
          <p:nvPr>
            <p:ph sz="quarter" idx="1"/>
          </p:nvPr>
        </p:nvSpPr>
        <p:spPr/>
        <p:txBody>
          <a:bodyPr/>
          <a:lstStyle/>
          <a:p>
            <a:endParaRPr lang="en-US" dirty="0"/>
          </a:p>
        </p:txBody>
      </p:sp>
      <p:pic>
        <p:nvPicPr>
          <p:cNvPr id="3" name="Picture 2" descr="A picture containing metalware, ground, outdoor, chain&#10;&#10;Description automatically generated">
            <a:extLst>
              <a:ext uri="{FF2B5EF4-FFF2-40B4-BE49-F238E27FC236}">
                <a16:creationId xmlns:a16="http://schemas.microsoft.com/office/drawing/2014/main" id="{8E872F4F-BB40-D279-DEAA-9487D65EB04F}"/>
              </a:ext>
            </a:extLst>
          </p:cNvPr>
          <p:cNvPicPr>
            <a:picLocks noChangeAspect="1"/>
          </p:cNvPicPr>
          <p:nvPr/>
        </p:nvPicPr>
        <p:blipFill rotWithShape="1">
          <a:blip r:embed="rId3">
            <a:extLst>
              <a:ext uri="{28A0092B-C50C-407E-A947-70E740481C1C}">
                <a14:useLocalDpi xmlns:a14="http://schemas.microsoft.com/office/drawing/2010/main" val="0"/>
              </a:ext>
            </a:extLst>
          </a:blip>
          <a:srcRect t="22393" r="1" b="25098"/>
          <a:stretch/>
        </p:blipFill>
        <p:spPr>
          <a:xfrm>
            <a:off x="1603248" y="1590675"/>
            <a:ext cx="6172200" cy="48736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78702840"/>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F5C4A8-7584-F4AC-23DD-D2FBE6BDC567}"/>
              </a:ext>
            </a:extLst>
          </p:cNvPr>
          <p:cNvSpPr>
            <a:spLocks noGrp="1"/>
          </p:cNvSpPr>
          <p:nvPr>
            <p:ph idx="1"/>
          </p:nvPr>
        </p:nvSpPr>
        <p:spPr>
          <a:xfrm>
            <a:off x="293915" y="1880507"/>
            <a:ext cx="8408652" cy="3352712"/>
          </a:xfrm>
        </p:spPr>
        <p:txBody>
          <a:bodyPr>
            <a:noAutofit/>
          </a:bodyPr>
          <a:lstStyle/>
          <a:p>
            <a:pPr>
              <a:spcBef>
                <a:spcPts val="900"/>
              </a:spcBef>
              <a:spcAft>
                <a:spcPts val="900"/>
              </a:spcAft>
            </a:pPr>
            <a:endParaRPr lang="en-US" dirty="0">
              <a:latin typeface="+mj-lt"/>
            </a:endParaRPr>
          </a:p>
          <a:p>
            <a:pPr marL="0" indent="0">
              <a:spcBef>
                <a:spcPts val="900"/>
              </a:spcBef>
              <a:spcAft>
                <a:spcPts val="900"/>
              </a:spcAft>
              <a:buNone/>
            </a:pPr>
            <a:r>
              <a:rPr lang="en-US" dirty="0">
                <a:latin typeface="+mj-lt"/>
              </a:rPr>
              <a:t> </a:t>
            </a:r>
          </a:p>
        </p:txBody>
      </p:sp>
      <p:sp>
        <p:nvSpPr>
          <p:cNvPr id="2" name="Title 1">
            <a:extLst>
              <a:ext uri="{FF2B5EF4-FFF2-40B4-BE49-F238E27FC236}">
                <a16:creationId xmlns:a16="http://schemas.microsoft.com/office/drawing/2014/main" id="{6D25EF3D-AB2C-E54E-1B81-F5677F854C5D}"/>
              </a:ext>
            </a:extLst>
          </p:cNvPr>
          <p:cNvSpPr>
            <a:spLocks noGrp="1"/>
          </p:cNvSpPr>
          <p:nvPr>
            <p:ph type="title"/>
          </p:nvPr>
        </p:nvSpPr>
        <p:spPr>
          <a:xfrm>
            <a:off x="685800" y="36669"/>
            <a:ext cx="8153400" cy="990600"/>
          </a:xfrm>
        </p:spPr>
        <p:txBody>
          <a:bodyPr/>
          <a:lstStyle/>
          <a:p>
            <a:r>
              <a:rPr lang="en-US" b="1" dirty="0">
                <a:solidFill>
                  <a:srgbClr val="1F2B52"/>
                </a:solidFill>
                <a:latin typeface="Montserrat" pitchFamily="2" charset="0"/>
              </a:rPr>
              <a:t>What Are Your Values?</a:t>
            </a:r>
          </a:p>
        </p:txBody>
      </p:sp>
      <p:sp>
        <p:nvSpPr>
          <p:cNvPr id="6" name="TextBox 5">
            <a:extLst>
              <a:ext uri="{FF2B5EF4-FFF2-40B4-BE49-F238E27FC236}">
                <a16:creationId xmlns:a16="http://schemas.microsoft.com/office/drawing/2014/main" id="{D4B79261-74B7-35BF-3D29-CD3E50E2FADF}"/>
              </a:ext>
            </a:extLst>
          </p:cNvPr>
          <p:cNvSpPr txBox="1"/>
          <p:nvPr/>
        </p:nvSpPr>
        <p:spPr>
          <a:xfrm>
            <a:off x="228600" y="1998744"/>
            <a:ext cx="8735786" cy="3477875"/>
          </a:xfrm>
          <a:prstGeom prst="rect">
            <a:avLst/>
          </a:prstGeom>
          <a:noFill/>
        </p:spPr>
        <p:txBody>
          <a:bodyPr wrap="square" rtlCol="0">
            <a:spAutoFit/>
          </a:bodyPr>
          <a:lstStyle/>
          <a:p>
            <a:r>
              <a:rPr lang="en-US" sz="2000" dirty="0">
                <a:solidFill>
                  <a:srgbClr val="1F2B52"/>
                </a:solidFill>
                <a:latin typeface="Montserrat" pitchFamily="2" charset="0"/>
              </a:rPr>
              <a:t>Hope		Curiosity	Security	Happiness		</a:t>
            </a:r>
          </a:p>
          <a:p>
            <a:r>
              <a:rPr lang="en-US" sz="2000" dirty="0">
                <a:solidFill>
                  <a:srgbClr val="1F2B52"/>
                </a:solidFill>
                <a:latin typeface="Montserrat" pitchFamily="2" charset="0"/>
              </a:rPr>
              <a:t>Trust		Wisdom	Empathy	Loyalty		</a:t>
            </a:r>
          </a:p>
          <a:p>
            <a:r>
              <a:rPr lang="en-US" sz="2000" dirty="0">
                <a:solidFill>
                  <a:srgbClr val="1F2B52"/>
                </a:solidFill>
                <a:latin typeface="Montserrat" pitchFamily="2" charset="0"/>
              </a:rPr>
              <a:t>Challenge	Power		Quality		Communication	</a:t>
            </a:r>
          </a:p>
          <a:p>
            <a:r>
              <a:rPr lang="en-US" sz="2000" dirty="0">
                <a:solidFill>
                  <a:srgbClr val="1F2B52"/>
                </a:solidFill>
                <a:latin typeface="Montserrat" pitchFamily="2" charset="0"/>
              </a:rPr>
              <a:t>Growth	Harmony	Beauty		Open-mindedness</a:t>
            </a:r>
          </a:p>
          <a:p>
            <a:r>
              <a:rPr lang="en-US" sz="2000" dirty="0">
                <a:solidFill>
                  <a:srgbClr val="1F2B52"/>
                </a:solidFill>
                <a:latin typeface="Montserrat" pitchFamily="2" charset="0"/>
              </a:rPr>
              <a:t>Healthy	Recognition	Discipline	Love/Affection</a:t>
            </a:r>
          </a:p>
          <a:p>
            <a:r>
              <a:rPr lang="en-US" sz="2000" dirty="0">
                <a:solidFill>
                  <a:srgbClr val="1F2B52"/>
                </a:solidFill>
                <a:latin typeface="Montserrat" pitchFamily="2" charset="0"/>
              </a:rPr>
              <a:t>Strength	Flexibility	Creativity	Competence</a:t>
            </a:r>
          </a:p>
          <a:p>
            <a:r>
              <a:rPr lang="en-US" sz="2000" dirty="0">
                <a:solidFill>
                  <a:srgbClr val="1F2B52"/>
                </a:solidFill>
                <a:latin typeface="Montserrat" pitchFamily="2" charset="0"/>
              </a:rPr>
              <a:t>Intelligence	Productivity	Patience	Independence</a:t>
            </a:r>
          </a:p>
          <a:p>
            <a:r>
              <a:rPr lang="en-US" sz="2000" dirty="0">
                <a:solidFill>
                  <a:srgbClr val="1F2B52"/>
                </a:solidFill>
                <a:latin typeface="Montserrat" pitchFamily="2" charset="0"/>
              </a:rPr>
              <a:t>Teamwork	Humor		Effectiveness	Decisiveness</a:t>
            </a:r>
          </a:p>
          <a:p>
            <a:r>
              <a:rPr lang="en-US" sz="2000" dirty="0">
                <a:solidFill>
                  <a:srgbClr val="1F2B52"/>
                </a:solidFill>
                <a:latin typeface="Montserrat" pitchFamily="2" charset="0"/>
              </a:rPr>
              <a:t>Innovation	Diversity	Service	Success</a:t>
            </a:r>
          </a:p>
          <a:p>
            <a:r>
              <a:rPr lang="en-US" sz="2000" dirty="0">
                <a:solidFill>
                  <a:srgbClr val="1F2B52"/>
                </a:solidFill>
                <a:latin typeface="Montserrat" pitchFamily="2" charset="0"/>
              </a:rPr>
              <a:t>Equality	Autonomy	Truth		Dependability</a:t>
            </a:r>
          </a:p>
          <a:p>
            <a:r>
              <a:rPr lang="en-US" sz="2000" dirty="0">
                <a:solidFill>
                  <a:srgbClr val="1F2B52"/>
                </a:solidFill>
                <a:latin typeface="Montserrat" pitchFamily="2" charset="0"/>
              </a:rPr>
              <a:t>Respect	Courage	Honesty/Integrity</a:t>
            </a:r>
          </a:p>
        </p:txBody>
      </p:sp>
    </p:spTree>
    <p:extLst>
      <p:ext uri="{BB962C8B-B14F-4D97-AF65-F5344CB8AC3E}">
        <p14:creationId xmlns:p14="http://schemas.microsoft.com/office/powerpoint/2010/main" val="2803907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1F9594B-8574-4051-A96C-72FCF2B88CD2}"/>
              </a:ext>
            </a:extLst>
          </p:cNvPr>
          <p:cNvSpPr/>
          <p:nvPr/>
        </p:nvSpPr>
        <p:spPr>
          <a:xfrm>
            <a:off x="0" y="5272496"/>
            <a:ext cx="9144000" cy="728255"/>
          </a:xfrm>
          <a:prstGeom prst="rect">
            <a:avLst/>
          </a:prstGeom>
          <a:solidFill>
            <a:srgbClr val="718198"/>
          </a:solidFill>
          <a:ln>
            <a:solidFill>
              <a:srgbClr val="7181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a:extLst>
              <a:ext uri="{FF2B5EF4-FFF2-40B4-BE49-F238E27FC236}">
                <a16:creationId xmlns:a16="http://schemas.microsoft.com/office/drawing/2014/main" id="{A7017E10-A968-4D62-B06C-A5C5A182D706}"/>
              </a:ext>
            </a:extLst>
          </p:cNvPr>
          <p:cNvPicPr>
            <a:picLocks noChangeAspect="1"/>
          </p:cNvPicPr>
          <p:nvPr/>
        </p:nvPicPr>
        <p:blipFill rotWithShape="1">
          <a:blip r:embed="rId3">
            <a:extLst>
              <a:ext uri="{28A0092B-C50C-407E-A947-70E740481C1C}">
                <a14:useLocalDpi xmlns:a14="http://schemas.microsoft.com/office/drawing/2010/main" val="0"/>
              </a:ext>
            </a:extLst>
          </a:blip>
          <a:srcRect t="25941" b="34883"/>
          <a:stretch/>
        </p:blipFill>
        <p:spPr>
          <a:xfrm>
            <a:off x="270131" y="4956392"/>
            <a:ext cx="2518789" cy="986070"/>
          </a:xfrm>
          <a:prstGeom prst="rect">
            <a:avLst/>
          </a:prstGeom>
        </p:spPr>
      </p:pic>
      <p:sp>
        <p:nvSpPr>
          <p:cNvPr id="8" name="TextBox 7">
            <a:extLst>
              <a:ext uri="{FF2B5EF4-FFF2-40B4-BE49-F238E27FC236}">
                <a16:creationId xmlns:a16="http://schemas.microsoft.com/office/drawing/2014/main" id="{4266221E-4949-9D95-0043-DA7CA5D6B503}"/>
              </a:ext>
            </a:extLst>
          </p:cNvPr>
          <p:cNvSpPr txBox="1"/>
          <p:nvPr/>
        </p:nvSpPr>
        <p:spPr>
          <a:xfrm>
            <a:off x="76200" y="361540"/>
            <a:ext cx="9067800" cy="646331"/>
          </a:xfrm>
          <a:prstGeom prst="rect">
            <a:avLst/>
          </a:prstGeom>
          <a:noFill/>
        </p:spPr>
        <p:txBody>
          <a:bodyPr wrap="square" rtlCol="0">
            <a:spAutoFit/>
          </a:bodyPr>
          <a:lstStyle/>
          <a:p>
            <a:pPr algn="ctr"/>
            <a:r>
              <a:rPr lang="en-US" sz="3600" b="1" dirty="0">
                <a:solidFill>
                  <a:srgbClr val="002060"/>
                </a:solidFill>
                <a:latin typeface="Montserrat" pitchFamily="2" charset="0"/>
              </a:rPr>
              <a:t>What Do I Do With My Values?   </a:t>
            </a:r>
          </a:p>
        </p:txBody>
      </p:sp>
      <p:sp>
        <p:nvSpPr>
          <p:cNvPr id="7" name="TextBox 6">
            <a:extLst>
              <a:ext uri="{FF2B5EF4-FFF2-40B4-BE49-F238E27FC236}">
                <a16:creationId xmlns:a16="http://schemas.microsoft.com/office/drawing/2014/main" id="{6D4686C2-936D-E97B-F64E-DE41AD13A306}"/>
              </a:ext>
            </a:extLst>
          </p:cNvPr>
          <p:cNvSpPr txBox="1"/>
          <p:nvPr/>
        </p:nvSpPr>
        <p:spPr>
          <a:xfrm>
            <a:off x="990600" y="2289634"/>
            <a:ext cx="6859570" cy="1384995"/>
          </a:xfrm>
          <a:prstGeom prst="rect">
            <a:avLst/>
          </a:prstGeom>
          <a:noFill/>
        </p:spPr>
        <p:txBody>
          <a:bodyPr wrap="none" rtlCol="0">
            <a:spAutoFit/>
          </a:bodyPr>
          <a:lstStyle/>
          <a:p>
            <a:pPr marL="342900" indent="-342900">
              <a:buFont typeface="Arial" panose="020B0604020202020204" pitchFamily="34" charset="0"/>
              <a:buChar char="•"/>
            </a:pPr>
            <a:r>
              <a:rPr lang="en-US" sz="2100" dirty="0">
                <a:solidFill>
                  <a:srgbClr val="1F2B52"/>
                </a:solidFill>
                <a:latin typeface="Montserrat" pitchFamily="2" charset="0"/>
              </a:rPr>
              <a:t>Find a way to keep them close/easily accessible</a:t>
            </a:r>
          </a:p>
          <a:p>
            <a:pPr marL="342900" indent="-342900">
              <a:buFont typeface="Arial" panose="020B0604020202020204" pitchFamily="34" charset="0"/>
              <a:buChar char="•"/>
            </a:pPr>
            <a:r>
              <a:rPr lang="en-US" sz="2100" dirty="0">
                <a:solidFill>
                  <a:srgbClr val="1F2B52"/>
                </a:solidFill>
                <a:latin typeface="Montserrat" pitchFamily="2" charset="0"/>
              </a:rPr>
              <a:t>Connect them to a motto</a:t>
            </a:r>
          </a:p>
          <a:p>
            <a:pPr marL="342900" indent="-342900">
              <a:buFont typeface="Arial" panose="020B0604020202020204" pitchFamily="34" charset="0"/>
              <a:buChar char="•"/>
            </a:pPr>
            <a:r>
              <a:rPr lang="en-US" sz="2100" dirty="0">
                <a:solidFill>
                  <a:srgbClr val="1F2B52"/>
                </a:solidFill>
                <a:latin typeface="Montserrat" pitchFamily="2" charset="0"/>
              </a:rPr>
              <a:t>Find a visual that illustrates them</a:t>
            </a:r>
          </a:p>
          <a:p>
            <a:pPr marL="342900" indent="-342900">
              <a:buFont typeface="Arial" panose="020B0604020202020204" pitchFamily="34" charset="0"/>
              <a:buChar char="•"/>
            </a:pPr>
            <a:r>
              <a:rPr lang="en-US" sz="2100" b="1" dirty="0">
                <a:solidFill>
                  <a:srgbClr val="1F2B52"/>
                </a:solidFill>
                <a:latin typeface="Montserrat" pitchFamily="2" charset="0"/>
              </a:rPr>
              <a:t>Use them to inform your Leadership Mission</a:t>
            </a:r>
          </a:p>
        </p:txBody>
      </p:sp>
    </p:spTree>
    <p:extLst>
      <p:ext uri="{BB962C8B-B14F-4D97-AF65-F5344CB8AC3E}">
        <p14:creationId xmlns:p14="http://schemas.microsoft.com/office/powerpoint/2010/main" val="6236547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icture 21" descr="Image result for plan versus reality">
            <a:extLst>
              <a:ext uri="{FF2B5EF4-FFF2-40B4-BE49-F238E27FC236}">
                <a16:creationId xmlns:a16="http://schemas.microsoft.com/office/drawing/2014/main" id="{F412E1ED-0B93-A900-4A61-46021D9A9D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3813" y="1844675"/>
            <a:ext cx="655637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9203" name="Rectangle 3">
            <a:extLst>
              <a:ext uri="{FF2B5EF4-FFF2-40B4-BE49-F238E27FC236}">
                <a16:creationId xmlns:a16="http://schemas.microsoft.com/office/drawing/2014/main" id="{66DEE37C-75B1-8997-6C2B-89908E51EEC2}"/>
              </a:ext>
            </a:extLst>
          </p:cNvPr>
          <p:cNvSpPr>
            <a:spLocks noChangeArrowheads="1"/>
          </p:cNvSpPr>
          <p:nvPr/>
        </p:nvSpPr>
        <p:spPr bwMode="auto">
          <a:xfrm>
            <a:off x="515938" y="446088"/>
            <a:ext cx="41322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4000" b="1">
                <a:solidFill>
                  <a:srgbClr val="143F6A"/>
                </a:solidFill>
                <a:latin typeface="Montserrat" panose="00000500000000000000" pitchFamily="2" charset="0"/>
                <a:ea typeface="Century Gothic" panose="020B0502020202020204" pitchFamily="34" charset="0"/>
                <a:cs typeface="Century Gothic" panose="020B0502020202020204" pitchFamily="34" charset="0"/>
              </a:rPr>
              <a:t>Look Familiar?</a:t>
            </a:r>
            <a:endParaRPr lang="en-US" altLang="en-US" sz="4000">
              <a:solidFill>
                <a:srgbClr val="143F6A"/>
              </a:solidFill>
              <a:latin typeface="Montserrat" panose="00000500000000000000" pitchFamily="2" charset="0"/>
              <a:ea typeface="Century Gothic" panose="020B0502020202020204" pitchFamily="34" charset="0"/>
              <a:cs typeface="Century Gothic" panose="020B0502020202020204" pitchFamily="34" charset="0"/>
            </a:endParaRPr>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Title 1">
            <a:extLst>
              <a:ext uri="{FF2B5EF4-FFF2-40B4-BE49-F238E27FC236}">
                <a16:creationId xmlns:a16="http://schemas.microsoft.com/office/drawing/2014/main" id="{43B24E97-6456-5C51-7FC8-E7CAD0C7645C}"/>
              </a:ext>
            </a:extLst>
          </p:cNvPr>
          <p:cNvSpPr>
            <a:spLocks noGrp="1"/>
          </p:cNvSpPr>
          <p:nvPr>
            <p:ph type="title"/>
          </p:nvPr>
        </p:nvSpPr>
        <p:spPr>
          <a:xfrm>
            <a:off x="533400" y="280988"/>
            <a:ext cx="8153400" cy="990600"/>
          </a:xfrm>
        </p:spPr>
        <p:txBody>
          <a:bodyPr/>
          <a:lstStyle/>
          <a:p>
            <a:pPr eaLnBrk="1" hangingPunct="1"/>
            <a:r>
              <a:rPr lang="en-US" altLang="en-US" sz="4000" b="1" dirty="0">
                <a:solidFill>
                  <a:srgbClr val="002060"/>
                </a:solidFill>
                <a:latin typeface="Montserrat" panose="00000500000000000000" pitchFamily="2" charset="0"/>
              </a:rPr>
              <a:t>Your Leadership Mission</a:t>
            </a:r>
          </a:p>
        </p:txBody>
      </p:sp>
      <p:sp>
        <p:nvSpPr>
          <p:cNvPr id="185347" name="Content Placeholder 2">
            <a:extLst>
              <a:ext uri="{FF2B5EF4-FFF2-40B4-BE49-F238E27FC236}">
                <a16:creationId xmlns:a16="http://schemas.microsoft.com/office/drawing/2014/main" id="{7DDF6284-198C-D110-A54E-6A9D65316A24}"/>
              </a:ext>
            </a:extLst>
          </p:cNvPr>
          <p:cNvSpPr>
            <a:spLocks noGrp="1"/>
          </p:cNvSpPr>
          <p:nvPr>
            <p:ph sz="quarter" idx="1"/>
          </p:nvPr>
        </p:nvSpPr>
        <p:spPr>
          <a:xfrm>
            <a:off x="533400" y="1600200"/>
            <a:ext cx="8382000" cy="685800"/>
          </a:xfrm>
        </p:spPr>
        <p:txBody>
          <a:bodyPr/>
          <a:lstStyle/>
          <a:p>
            <a:pPr marL="0" indent="0">
              <a:buFont typeface="Wingdings" panose="05000000000000000000" pitchFamily="2" charset="2"/>
              <a:buNone/>
            </a:pPr>
            <a:r>
              <a:rPr lang="en-US" altLang="en-US" sz="2400" b="1" dirty="0">
                <a:solidFill>
                  <a:srgbClr val="002060"/>
                </a:solidFill>
                <a:latin typeface="Montserrat" panose="00000500000000000000" pitchFamily="2" charset="0"/>
              </a:rPr>
              <a:t>Who are you? </a:t>
            </a:r>
            <a:r>
              <a:rPr lang="en-US" altLang="en-US" sz="2400" dirty="0">
                <a:solidFill>
                  <a:srgbClr val="002060"/>
                </a:solidFill>
                <a:latin typeface="Montserrat" panose="00000500000000000000" pitchFamily="2" charset="0"/>
              </a:rPr>
              <a:t>When you are clear on </a:t>
            </a:r>
            <a:r>
              <a:rPr lang="en-US" altLang="en-US" sz="2400" i="1" dirty="0">
                <a:solidFill>
                  <a:srgbClr val="002060"/>
                </a:solidFill>
                <a:latin typeface="Montserrat" panose="00000500000000000000" pitchFamily="2" charset="0"/>
              </a:rPr>
              <a:t>who you are, </a:t>
            </a:r>
            <a:r>
              <a:rPr lang="en-US" altLang="en-US" sz="2400" dirty="0">
                <a:solidFill>
                  <a:srgbClr val="002060"/>
                </a:solidFill>
                <a:latin typeface="Montserrat" panose="00000500000000000000" pitchFamily="2" charset="0"/>
              </a:rPr>
              <a:t>you have a firm foundation to consistently base your decisions and actions.</a:t>
            </a:r>
          </a:p>
          <a:p>
            <a:pPr marL="0" indent="0">
              <a:buFont typeface="Wingdings" panose="05000000000000000000" pitchFamily="2" charset="2"/>
              <a:buNone/>
            </a:pPr>
            <a:endParaRPr lang="en-US" altLang="en-US" sz="2000" dirty="0">
              <a:latin typeface="Montserrat" panose="00000500000000000000" pitchFamily="2" charset="0"/>
            </a:endParaRPr>
          </a:p>
          <a:p>
            <a:pPr marL="366713" lvl="1" indent="0" eaLnBrk="1" hangingPunct="1">
              <a:buFont typeface="Wingdings 2" panose="05020102010507070707" pitchFamily="18" charset="2"/>
              <a:buNone/>
            </a:pPr>
            <a:endParaRPr lang="en-US" altLang="en-US" sz="2000" dirty="0">
              <a:latin typeface="Montserrat" panose="00000500000000000000" pitchFamily="2" charset="0"/>
            </a:endParaRPr>
          </a:p>
        </p:txBody>
      </p:sp>
      <p:cxnSp>
        <p:nvCxnSpPr>
          <p:cNvPr id="9" name="Straight Connector 8">
            <a:extLst>
              <a:ext uri="{FF2B5EF4-FFF2-40B4-BE49-F238E27FC236}">
                <a16:creationId xmlns:a16="http://schemas.microsoft.com/office/drawing/2014/main" id="{F7361B58-50C4-DC03-665D-1BC9DBCD2A50}"/>
              </a:ext>
            </a:extLst>
          </p:cNvPr>
          <p:cNvCxnSpPr/>
          <p:nvPr/>
        </p:nvCxnSpPr>
        <p:spPr>
          <a:xfrm>
            <a:off x="609600" y="3476625"/>
            <a:ext cx="6400800" cy="0"/>
          </a:xfrm>
          <a:prstGeom prst="line">
            <a:avLst/>
          </a:prstGeom>
          <a:ln/>
        </p:spPr>
        <p:style>
          <a:lnRef idx="1">
            <a:schemeClr val="accent4"/>
          </a:lnRef>
          <a:fillRef idx="0">
            <a:schemeClr val="accent4"/>
          </a:fillRef>
          <a:effectRef idx="0">
            <a:schemeClr val="accent4"/>
          </a:effectRef>
          <a:fontRef idx="minor">
            <a:schemeClr val="tx1"/>
          </a:fontRef>
        </p:style>
      </p:cxnSp>
      <p:sp>
        <p:nvSpPr>
          <p:cNvPr id="10" name="Title 1">
            <a:extLst>
              <a:ext uri="{FF2B5EF4-FFF2-40B4-BE49-F238E27FC236}">
                <a16:creationId xmlns:a16="http://schemas.microsoft.com/office/drawing/2014/main" id="{58AB1379-9FD0-5850-93A6-5B745BC48F77}"/>
              </a:ext>
            </a:extLst>
          </p:cNvPr>
          <p:cNvSpPr txBox="1">
            <a:spLocks noChangeArrowheads="1"/>
          </p:cNvSpPr>
          <p:nvPr/>
        </p:nvSpPr>
        <p:spPr bwMode="auto">
          <a:xfrm>
            <a:off x="533400" y="2867025"/>
            <a:ext cx="6931025" cy="84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Franklin Gothic Book" panose="020B0503020102020204"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Franklin Gothic Book" panose="020B0503020102020204"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Franklin Gothic Book" panose="020B0503020102020204" pitchFamily="34" charset="0"/>
              </a:defRPr>
            </a:lvl3pPr>
            <a:lvl4pPr indent="-228600">
              <a:spcBef>
                <a:spcPts val="400"/>
              </a:spcBef>
              <a:buClr>
                <a:srgbClr val="ACC1E8"/>
              </a:buClr>
              <a:buSzPct val="75000"/>
              <a:buFont typeface="Wingdings" panose="05000000000000000000" pitchFamily="2" charset="2"/>
              <a:buChar char=""/>
              <a:defRPr sz="2000">
                <a:solidFill>
                  <a:schemeClr val="tx1"/>
                </a:solidFill>
                <a:latin typeface="Franklin Gothic Book" panose="020B0503020102020204" pitchFamily="34" charset="0"/>
              </a:defRPr>
            </a:lvl4pPr>
            <a:lvl5pPr indent="-228600">
              <a:spcBef>
                <a:spcPts val="400"/>
              </a:spcBef>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5pPr>
            <a:lvl6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6pPr>
            <a:lvl7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7pPr>
            <a:lvl8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8pPr>
            <a:lvl9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9pPr>
          </a:lstStyle>
          <a:p>
            <a:pPr eaLnBrk="1" hangingPunct="1">
              <a:spcBef>
                <a:spcPct val="0"/>
              </a:spcBef>
              <a:buClrTx/>
              <a:buSzTx/>
              <a:buFontTx/>
              <a:buNone/>
            </a:pPr>
            <a:r>
              <a:rPr lang="en-US" altLang="en-US" sz="2400" dirty="0">
                <a:solidFill>
                  <a:srgbClr val="002060"/>
                </a:solidFill>
                <a:latin typeface="Montserrat" panose="00000500000000000000" pitchFamily="2" charset="0"/>
              </a:rPr>
              <a:t>Leadership Mission Statement </a:t>
            </a:r>
          </a:p>
        </p:txBody>
      </p:sp>
      <p:sp>
        <p:nvSpPr>
          <p:cNvPr id="12" name="Rectangle 11">
            <a:extLst>
              <a:ext uri="{FF2B5EF4-FFF2-40B4-BE49-F238E27FC236}">
                <a16:creationId xmlns:a16="http://schemas.microsoft.com/office/drawing/2014/main" id="{9CE11D4D-A3F4-EEA8-C3A2-52D46231CB14}"/>
              </a:ext>
            </a:extLst>
          </p:cNvPr>
          <p:cNvSpPr>
            <a:spLocks noChangeArrowheads="1"/>
          </p:cNvSpPr>
          <p:nvPr/>
        </p:nvSpPr>
        <p:spPr bwMode="auto">
          <a:xfrm>
            <a:off x="609600" y="3527425"/>
            <a:ext cx="4572000" cy="307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ts val="700"/>
              </a:spcBef>
              <a:buClr>
                <a:schemeClr val="accent2"/>
              </a:buClr>
              <a:buSzPct val="60000"/>
              <a:buFont typeface="Wingdings" panose="05000000000000000000" pitchFamily="2" charset="2"/>
              <a:buChar char=""/>
              <a:defRPr sz="2900">
                <a:solidFill>
                  <a:schemeClr val="tx1"/>
                </a:solidFill>
                <a:latin typeface="Franklin Gothic Book" panose="020B0503020102020204"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Franklin Gothic Book" panose="020B0503020102020204"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Franklin Gothic Book" panose="020B0503020102020204" pitchFamily="34" charset="0"/>
              </a:defRPr>
            </a:lvl3pPr>
            <a:lvl4pPr marL="1600200" indent="-228600">
              <a:spcBef>
                <a:spcPts val="400"/>
              </a:spcBef>
              <a:buClr>
                <a:srgbClr val="ACC1E8"/>
              </a:buClr>
              <a:buSzPct val="75000"/>
              <a:buFont typeface="Wingdings" panose="05000000000000000000" pitchFamily="2" charset="2"/>
              <a:buChar char=""/>
              <a:defRPr sz="2000">
                <a:solidFill>
                  <a:schemeClr val="tx1"/>
                </a:solidFill>
                <a:latin typeface="Franklin Gothic Book" panose="020B0503020102020204" pitchFamily="34" charset="0"/>
              </a:defRPr>
            </a:lvl4pPr>
            <a:lvl5pPr marL="2057400" indent="-228600">
              <a:spcBef>
                <a:spcPts val="400"/>
              </a:spcBef>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5pPr>
            <a:lvl6pPr marL="2514600"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6pPr>
            <a:lvl7pPr marL="2971800"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7pPr>
            <a:lvl8pPr marL="3429000"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8pPr>
            <a:lvl9pPr marL="3886200"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9pPr>
          </a:lstStyle>
          <a:p>
            <a:pPr eaLnBrk="1" hangingPunct="1">
              <a:spcBef>
                <a:spcPts val="1200"/>
              </a:spcBef>
              <a:buClrTx/>
              <a:buSzTx/>
              <a:buFont typeface="Wingdings" panose="05000000000000000000" pitchFamily="2" charset="2"/>
              <a:buChar char="§"/>
            </a:pPr>
            <a:r>
              <a:rPr lang="en-US" altLang="en-US" sz="1800" b="1" dirty="0">
                <a:solidFill>
                  <a:srgbClr val="002060"/>
                </a:solidFill>
                <a:latin typeface="Montserrat" panose="00000500000000000000" pitchFamily="2" charset="0"/>
              </a:rPr>
              <a:t>Identify your leadership focus.</a:t>
            </a:r>
          </a:p>
          <a:p>
            <a:pPr eaLnBrk="1" hangingPunct="1">
              <a:spcBef>
                <a:spcPts val="1200"/>
              </a:spcBef>
              <a:buClrTx/>
              <a:buSzTx/>
              <a:buFont typeface="Wingdings" panose="05000000000000000000" pitchFamily="2" charset="2"/>
              <a:buChar char="§"/>
            </a:pPr>
            <a:r>
              <a:rPr lang="en-US" altLang="en-US" sz="1800" b="1" dirty="0">
                <a:solidFill>
                  <a:srgbClr val="002060"/>
                </a:solidFill>
                <a:latin typeface="Montserrat" panose="00000500000000000000" pitchFamily="2" charset="0"/>
              </a:rPr>
              <a:t>Pinpoint behaviors that support your focus.</a:t>
            </a:r>
          </a:p>
          <a:p>
            <a:pPr eaLnBrk="1" hangingPunct="1">
              <a:spcBef>
                <a:spcPts val="1200"/>
              </a:spcBef>
              <a:buClrTx/>
              <a:buSzTx/>
              <a:buFont typeface="Wingdings" panose="05000000000000000000" pitchFamily="2" charset="2"/>
              <a:buChar char="§"/>
            </a:pPr>
            <a:r>
              <a:rPr lang="en-US" altLang="en-US" sz="1800" b="1" dirty="0">
                <a:solidFill>
                  <a:srgbClr val="002060"/>
                </a:solidFill>
                <a:latin typeface="Montserrat" panose="00000500000000000000" pitchFamily="2" charset="0"/>
              </a:rPr>
              <a:t>Define your influence.</a:t>
            </a:r>
          </a:p>
          <a:p>
            <a:pPr eaLnBrk="1" hangingPunct="1">
              <a:spcBef>
                <a:spcPts val="1200"/>
              </a:spcBef>
              <a:buClrTx/>
              <a:buSzTx/>
              <a:buFont typeface="Wingdings" panose="05000000000000000000" pitchFamily="2" charset="2"/>
              <a:buChar char="§"/>
            </a:pPr>
            <a:r>
              <a:rPr lang="en-US" altLang="en-US" sz="1800" b="1" dirty="0">
                <a:solidFill>
                  <a:srgbClr val="002060"/>
                </a:solidFill>
                <a:latin typeface="Montserrat" panose="00000500000000000000" pitchFamily="2" charset="0"/>
              </a:rPr>
              <a:t>Be emotional.</a:t>
            </a:r>
          </a:p>
          <a:p>
            <a:pPr eaLnBrk="1" hangingPunct="1">
              <a:spcBef>
                <a:spcPts val="1200"/>
              </a:spcBef>
              <a:buClrTx/>
              <a:buSzTx/>
              <a:buFont typeface="Wingdings" panose="05000000000000000000" pitchFamily="2" charset="2"/>
              <a:buChar char="§"/>
            </a:pPr>
            <a:r>
              <a:rPr lang="en-US" altLang="en-US" sz="1800" b="1" dirty="0">
                <a:solidFill>
                  <a:srgbClr val="002060"/>
                </a:solidFill>
                <a:latin typeface="Montserrat" panose="00000500000000000000" pitchFamily="2" charset="0"/>
              </a:rPr>
              <a:t>Keep it positive.</a:t>
            </a:r>
          </a:p>
          <a:p>
            <a:pPr eaLnBrk="1" hangingPunct="1">
              <a:spcBef>
                <a:spcPts val="1200"/>
              </a:spcBef>
              <a:buClrTx/>
              <a:buSzTx/>
              <a:buFont typeface="Wingdings" panose="05000000000000000000" pitchFamily="2" charset="2"/>
              <a:buChar char="§"/>
            </a:pPr>
            <a:r>
              <a:rPr lang="en-US" altLang="en-US" sz="1800" b="1" dirty="0">
                <a:solidFill>
                  <a:srgbClr val="002060"/>
                </a:solidFill>
                <a:latin typeface="Montserrat" panose="00000500000000000000" pitchFamily="2" charset="0"/>
              </a:rPr>
              <a:t>Keep it balanced.</a:t>
            </a:r>
          </a:p>
          <a:p>
            <a:pPr eaLnBrk="1" hangingPunct="1">
              <a:spcBef>
                <a:spcPct val="0"/>
              </a:spcBef>
              <a:buClrTx/>
              <a:buSzTx/>
              <a:buFontTx/>
              <a:buAutoNum type="arabicPeriod"/>
            </a:pPr>
            <a:endParaRPr lang="en-US" altLang="en-US" sz="1800" dirty="0">
              <a:latin typeface="Montserrat" panose="00000500000000000000" pitchFamily="2"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Title 1">
            <a:extLst>
              <a:ext uri="{FF2B5EF4-FFF2-40B4-BE49-F238E27FC236}">
                <a16:creationId xmlns:a16="http://schemas.microsoft.com/office/drawing/2014/main" id="{34F6F987-BF5D-923E-1102-0C65B3D1C81A}"/>
              </a:ext>
            </a:extLst>
          </p:cNvPr>
          <p:cNvSpPr>
            <a:spLocks noGrp="1"/>
          </p:cNvSpPr>
          <p:nvPr>
            <p:ph type="title"/>
          </p:nvPr>
        </p:nvSpPr>
        <p:spPr>
          <a:xfrm>
            <a:off x="530225" y="142875"/>
            <a:ext cx="8153400" cy="990600"/>
          </a:xfrm>
        </p:spPr>
        <p:txBody>
          <a:bodyPr/>
          <a:lstStyle/>
          <a:p>
            <a:pPr eaLnBrk="1" hangingPunct="1"/>
            <a:r>
              <a:rPr lang="en-US" altLang="en-US" sz="4000" b="1" dirty="0">
                <a:solidFill>
                  <a:srgbClr val="002060"/>
                </a:solidFill>
                <a:latin typeface="Montserrat" panose="00000500000000000000" pitchFamily="2" charset="0"/>
              </a:rPr>
              <a:t>Sample LM Statements</a:t>
            </a:r>
          </a:p>
        </p:txBody>
      </p:sp>
      <p:sp>
        <p:nvSpPr>
          <p:cNvPr id="183299" name="Slide Number Placeholder 1">
            <a:extLst>
              <a:ext uri="{FF2B5EF4-FFF2-40B4-BE49-F238E27FC236}">
                <a16:creationId xmlns:a16="http://schemas.microsoft.com/office/drawing/2014/main" id="{B4ADB187-99A3-F358-FADB-287F256173E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l">
              <a:lnSpc>
                <a:spcPct val="80000"/>
              </a:lnSpc>
            </a:pPr>
            <a:fld id="{32C8CBA5-8E98-4D16-B7C6-59CEEB070348}" type="slidenum">
              <a:rPr lang="en-US" altLang="en-US" sz="1200" b="0" smtClean="0">
                <a:solidFill>
                  <a:srgbClr val="FFFFFF"/>
                </a:solidFill>
                <a:latin typeface="Franklin Gothic Book" panose="020B0503020102020204" pitchFamily="34" charset="0"/>
              </a:rPr>
              <a:pPr algn="l">
                <a:lnSpc>
                  <a:spcPct val="80000"/>
                </a:lnSpc>
              </a:pPr>
              <a:t>23</a:t>
            </a:fld>
            <a:endParaRPr lang="en-US" altLang="en-US" sz="1200" b="0">
              <a:solidFill>
                <a:srgbClr val="FFFFFF"/>
              </a:solidFill>
              <a:latin typeface="Franklin Gothic Book" panose="020B0503020102020204" pitchFamily="34" charset="0"/>
            </a:endParaRPr>
          </a:p>
        </p:txBody>
      </p:sp>
      <p:sp>
        <p:nvSpPr>
          <p:cNvPr id="183300" name="Content Placeholder 2">
            <a:extLst>
              <a:ext uri="{FF2B5EF4-FFF2-40B4-BE49-F238E27FC236}">
                <a16:creationId xmlns:a16="http://schemas.microsoft.com/office/drawing/2014/main" id="{FC58B938-7B67-8CA4-807E-2D7FB717436F}"/>
              </a:ext>
            </a:extLst>
          </p:cNvPr>
          <p:cNvSpPr txBox="1">
            <a:spLocks noChangeArrowheads="1"/>
          </p:cNvSpPr>
          <p:nvPr/>
        </p:nvSpPr>
        <p:spPr bwMode="auto">
          <a:xfrm>
            <a:off x="533400" y="1905000"/>
            <a:ext cx="8150225" cy="384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defTabSz="685800">
              <a:defRPr>
                <a:solidFill>
                  <a:schemeClr val="tx1"/>
                </a:solidFill>
                <a:latin typeface="Arial" panose="020B0604020202020204" pitchFamily="34" charset="0"/>
              </a:defRPr>
            </a:lvl1pPr>
            <a:lvl2pPr marL="514350" indent="-171450" defTabSz="685800">
              <a:defRPr>
                <a:solidFill>
                  <a:schemeClr val="tx1"/>
                </a:solidFill>
                <a:latin typeface="Arial" panose="020B0604020202020204" pitchFamily="34" charset="0"/>
              </a:defRPr>
            </a:lvl2pPr>
            <a:lvl3pPr marL="857250" indent="-171450" defTabSz="685800">
              <a:defRPr>
                <a:solidFill>
                  <a:schemeClr val="tx1"/>
                </a:solidFill>
                <a:latin typeface="Arial" panose="020B0604020202020204" pitchFamily="34" charset="0"/>
              </a:defRPr>
            </a:lvl3pPr>
            <a:lvl4pPr marL="1200150" indent="-171450" defTabSz="685800">
              <a:defRPr>
                <a:solidFill>
                  <a:schemeClr val="tx1"/>
                </a:solidFill>
                <a:latin typeface="Arial" panose="020B0604020202020204" pitchFamily="34" charset="0"/>
              </a:defRPr>
            </a:lvl4pPr>
            <a:lvl5pPr marL="1543050" indent="-171450" defTabSz="685800">
              <a:defRPr>
                <a:solidFill>
                  <a:schemeClr val="tx1"/>
                </a:solidFill>
                <a:latin typeface="Arial" panose="020B0604020202020204" pitchFamily="34" charset="0"/>
              </a:defRPr>
            </a:lvl5pPr>
            <a:lvl6pPr marL="2000250" indent="-171450" defTabSz="685800" eaLnBrk="0" fontAlgn="base" hangingPunct="0">
              <a:spcBef>
                <a:spcPct val="0"/>
              </a:spcBef>
              <a:spcAft>
                <a:spcPct val="0"/>
              </a:spcAft>
              <a:defRPr>
                <a:solidFill>
                  <a:schemeClr val="tx1"/>
                </a:solidFill>
                <a:latin typeface="Arial" panose="020B0604020202020204" pitchFamily="34" charset="0"/>
              </a:defRPr>
            </a:lvl6pPr>
            <a:lvl7pPr marL="2457450" indent="-171450" defTabSz="685800" eaLnBrk="0" fontAlgn="base" hangingPunct="0">
              <a:spcBef>
                <a:spcPct val="0"/>
              </a:spcBef>
              <a:spcAft>
                <a:spcPct val="0"/>
              </a:spcAft>
              <a:defRPr>
                <a:solidFill>
                  <a:schemeClr val="tx1"/>
                </a:solidFill>
                <a:latin typeface="Arial" panose="020B0604020202020204" pitchFamily="34" charset="0"/>
              </a:defRPr>
            </a:lvl7pPr>
            <a:lvl8pPr marL="2914650" indent="-171450" defTabSz="685800" eaLnBrk="0" fontAlgn="base" hangingPunct="0">
              <a:spcBef>
                <a:spcPct val="0"/>
              </a:spcBef>
              <a:spcAft>
                <a:spcPct val="0"/>
              </a:spcAft>
              <a:defRPr>
                <a:solidFill>
                  <a:schemeClr val="tx1"/>
                </a:solidFill>
                <a:latin typeface="Arial" panose="020B0604020202020204" pitchFamily="34" charset="0"/>
              </a:defRPr>
            </a:lvl8pPr>
            <a:lvl9pPr marL="3371850" indent="-171450" defTabSz="685800" eaLnBrk="0" fontAlgn="base" hangingPunct="0">
              <a:spcBef>
                <a:spcPct val="0"/>
              </a:spcBef>
              <a:spcAft>
                <a:spcPct val="0"/>
              </a:spcAft>
              <a:defRPr>
                <a:solidFill>
                  <a:schemeClr val="tx1"/>
                </a:solidFill>
                <a:latin typeface="Arial" panose="020B0604020202020204" pitchFamily="34" charset="0"/>
              </a:defRPr>
            </a:lvl9pPr>
          </a:lstStyle>
          <a:p>
            <a:pPr marL="342900" indent="-342900">
              <a:lnSpc>
                <a:spcPct val="107000"/>
              </a:lnSpc>
              <a:spcAft>
                <a:spcPts val="600"/>
              </a:spcAft>
              <a:buClr>
                <a:srgbClr val="002060"/>
              </a:buClr>
              <a:buFont typeface="Arial" panose="020B0604020202020204" pitchFamily="34" charset="0"/>
              <a:buChar char="•"/>
            </a:pPr>
            <a:r>
              <a:rPr lang="en-US" altLang="en-US" sz="2800" dirty="0">
                <a:solidFill>
                  <a:srgbClr val="002060"/>
                </a:solidFill>
                <a:latin typeface="Montserrat" panose="00000500000000000000" pitchFamily="2" charset="0"/>
                <a:ea typeface="Calibri" panose="020F0502020204030204" pitchFamily="34" charset="0"/>
                <a:cs typeface="Times New Roman" panose="02020603050405020304" pitchFamily="18" charset="0"/>
              </a:rPr>
              <a:t>I want to spread knowledge and motivate others. </a:t>
            </a:r>
          </a:p>
          <a:p>
            <a:pPr marL="342900" indent="-342900">
              <a:lnSpc>
                <a:spcPct val="107000"/>
              </a:lnSpc>
              <a:spcAft>
                <a:spcPts val="600"/>
              </a:spcAft>
              <a:buClr>
                <a:srgbClr val="002060"/>
              </a:buClr>
              <a:buFont typeface="Arial" panose="020B0604020202020204" pitchFamily="34" charset="0"/>
              <a:buChar char="•"/>
            </a:pPr>
            <a:r>
              <a:rPr lang="en-US" altLang="en-US" sz="2800" dirty="0">
                <a:solidFill>
                  <a:srgbClr val="002060"/>
                </a:solidFill>
                <a:latin typeface="Montserrat" panose="00000500000000000000" pitchFamily="2" charset="0"/>
                <a:ea typeface="Calibri" panose="020F0502020204030204" pitchFamily="34" charset="0"/>
                <a:cs typeface="Times New Roman" panose="02020603050405020304" pitchFamily="18" charset="0"/>
              </a:rPr>
              <a:t>To inspire an atmosphere where mutual respect and honesty exist.</a:t>
            </a:r>
          </a:p>
          <a:p>
            <a:pPr marL="342900" indent="-342900">
              <a:lnSpc>
                <a:spcPct val="107000"/>
              </a:lnSpc>
              <a:spcAft>
                <a:spcPts val="600"/>
              </a:spcAft>
              <a:buClr>
                <a:srgbClr val="002060"/>
              </a:buClr>
              <a:buFont typeface="Arial" panose="020B0604020202020204" pitchFamily="34" charset="0"/>
              <a:buChar char="•"/>
            </a:pPr>
            <a:r>
              <a:rPr lang="en-US" altLang="en-US" sz="2800" dirty="0">
                <a:solidFill>
                  <a:srgbClr val="002060"/>
                </a:solidFill>
                <a:latin typeface="Montserrat" panose="00000500000000000000" pitchFamily="2" charset="0"/>
                <a:ea typeface="Calibri" panose="020F0502020204030204" pitchFamily="34" charset="0"/>
                <a:cs typeface="Times New Roman" panose="02020603050405020304" pitchFamily="18" charset="0"/>
              </a:rPr>
              <a:t>To empower my team to achieve greatness through encouragement, direction, and proper support. </a:t>
            </a:r>
          </a:p>
          <a:p>
            <a:pPr marL="342900" indent="-342900">
              <a:lnSpc>
                <a:spcPct val="107000"/>
              </a:lnSpc>
              <a:spcAft>
                <a:spcPts val="600"/>
              </a:spcAft>
              <a:buClr>
                <a:srgbClr val="002060"/>
              </a:buClr>
              <a:buFont typeface="Arial" panose="020B0604020202020204" pitchFamily="34" charset="0"/>
              <a:buChar char="•"/>
            </a:pPr>
            <a:r>
              <a:rPr lang="en-US" altLang="en-US" sz="2800" dirty="0">
                <a:solidFill>
                  <a:srgbClr val="002060"/>
                </a:solidFill>
                <a:latin typeface="Montserrat" panose="00000500000000000000" pitchFamily="2" charset="0"/>
                <a:ea typeface="Calibri" panose="020F0502020204030204" pitchFamily="34" charset="0"/>
                <a:cs typeface="Times New Roman" panose="02020603050405020304" pitchFamily="18" charset="0"/>
              </a:rPr>
              <a:t>Develop. Educate. Empower. </a:t>
            </a:r>
          </a:p>
          <a:p>
            <a:pPr marL="0" indent="0">
              <a:lnSpc>
                <a:spcPct val="107000"/>
              </a:lnSpc>
              <a:spcAft>
                <a:spcPts val="600"/>
              </a:spcAft>
              <a:buClr>
                <a:srgbClr val="9E7B36"/>
              </a:buClr>
            </a:pPr>
            <a:endParaRPr lang="en-US" altLang="en-US" sz="2000" dirty="0">
              <a:solidFill>
                <a:srgbClr val="002060"/>
              </a:solidFill>
              <a:latin typeface="Montserrat" panose="00000500000000000000" pitchFamily="2" charset="0"/>
              <a:ea typeface="Calibri" panose="020F0502020204030204" pitchFamily="34" charset="0"/>
              <a:cs typeface="Times New Roman" panose="02020603050405020304" pitchFamily="18" charset="0"/>
            </a:endParaRP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Document 7">
            <a:extLst>
              <a:ext uri="{FF2B5EF4-FFF2-40B4-BE49-F238E27FC236}">
                <a16:creationId xmlns:a16="http://schemas.microsoft.com/office/drawing/2014/main" id="{93042A2D-9F5D-E1E3-0FB9-558B570005AB}"/>
              </a:ext>
            </a:extLst>
          </p:cNvPr>
          <p:cNvSpPr/>
          <p:nvPr/>
        </p:nvSpPr>
        <p:spPr>
          <a:xfrm>
            <a:off x="533400" y="1447800"/>
            <a:ext cx="8382000" cy="4387850"/>
          </a:xfrm>
          <a:prstGeom prst="flowChartDocument">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tIns="80682" bIns="80682"/>
          <a:lstStyle/>
          <a:p>
            <a:pPr marL="242060" indent="-242060">
              <a:spcBef>
                <a:spcPts val="529"/>
              </a:spcBef>
              <a:defRPr/>
            </a:pPr>
            <a:r>
              <a:rPr lang="en-US" b="1" dirty="0">
                <a:solidFill>
                  <a:srgbClr val="002060"/>
                </a:solidFill>
                <a:latin typeface="Montserrat" panose="00000500000000000000" pitchFamily="2" charset="0"/>
              </a:rPr>
              <a:t>What does it measure—4 dimensions: </a:t>
            </a:r>
          </a:p>
          <a:p>
            <a:pPr marL="171450" indent="-171450">
              <a:buFont typeface="Arial" panose="020B0604020202020204" pitchFamily="34" charset="0"/>
              <a:buChar char="•"/>
              <a:defRPr/>
            </a:pPr>
            <a:r>
              <a:rPr lang="en-US" b="1" dirty="0">
                <a:solidFill>
                  <a:srgbClr val="002060"/>
                </a:solidFill>
                <a:latin typeface="Montserrat" panose="00000500000000000000" pitchFamily="2" charset="0"/>
              </a:rPr>
              <a:t>Dominance</a:t>
            </a:r>
            <a:r>
              <a:rPr lang="en-US" dirty="0">
                <a:solidFill>
                  <a:srgbClr val="002060"/>
                </a:solidFill>
                <a:latin typeface="Montserrat" panose="00000500000000000000" pitchFamily="2" charset="0"/>
              </a:rPr>
              <a:t>—how you react to challenge</a:t>
            </a:r>
          </a:p>
          <a:p>
            <a:pPr marL="171450" indent="-171450">
              <a:buFont typeface="Arial" panose="020B0604020202020204" pitchFamily="34" charset="0"/>
              <a:buChar char="•"/>
              <a:defRPr/>
            </a:pPr>
            <a:r>
              <a:rPr lang="en-US" b="1" dirty="0">
                <a:solidFill>
                  <a:srgbClr val="002060"/>
                </a:solidFill>
                <a:latin typeface="Montserrat" panose="00000500000000000000" pitchFamily="2" charset="0"/>
              </a:rPr>
              <a:t>Influence</a:t>
            </a:r>
            <a:r>
              <a:rPr lang="en-US" dirty="0">
                <a:solidFill>
                  <a:srgbClr val="002060"/>
                </a:solidFill>
                <a:latin typeface="Montserrat" panose="00000500000000000000" pitchFamily="2" charset="0"/>
              </a:rPr>
              <a:t>—how you influence others</a:t>
            </a:r>
          </a:p>
          <a:p>
            <a:pPr marL="171450" indent="-171450">
              <a:buFont typeface="Arial" panose="020B0604020202020204" pitchFamily="34" charset="0"/>
              <a:buChar char="•"/>
              <a:defRPr/>
            </a:pPr>
            <a:r>
              <a:rPr lang="en-US" b="1" dirty="0">
                <a:solidFill>
                  <a:srgbClr val="002060"/>
                </a:solidFill>
                <a:latin typeface="Montserrat" panose="00000500000000000000" pitchFamily="2" charset="0"/>
              </a:rPr>
              <a:t>Steadiness</a:t>
            </a:r>
            <a:r>
              <a:rPr lang="en-US" dirty="0">
                <a:solidFill>
                  <a:srgbClr val="002060"/>
                </a:solidFill>
                <a:latin typeface="Montserrat" panose="00000500000000000000" pitchFamily="2" charset="0"/>
              </a:rPr>
              <a:t>—How you respond to the pace of the environment</a:t>
            </a:r>
          </a:p>
          <a:p>
            <a:pPr marL="171450" indent="-171450">
              <a:buFont typeface="Arial" panose="020B0604020202020204" pitchFamily="34" charset="0"/>
              <a:buChar char="•"/>
              <a:defRPr/>
            </a:pPr>
            <a:r>
              <a:rPr lang="en-US" b="1" dirty="0">
                <a:solidFill>
                  <a:srgbClr val="002060"/>
                </a:solidFill>
                <a:latin typeface="Montserrat" panose="00000500000000000000" pitchFamily="2" charset="0"/>
              </a:rPr>
              <a:t>Conscientiousness</a:t>
            </a:r>
            <a:r>
              <a:rPr lang="en-US" dirty="0">
                <a:solidFill>
                  <a:srgbClr val="002060"/>
                </a:solidFill>
                <a:latin typeface="Montserrat" panose="00000500000000000000" pitchFamily="2" charset="0"/>
              </a:rPr>
              <a:t>—how you respond to rules</a:t>
            </a:r>
          </a:p>
          <a:p>
            <a:pPr>
              <a:defRPr/>
            </a:pPr>
            <a:endParaRPr lang="en-US" dirty="0">
              <a:solidFill>
                <a:srgbClr val="002060"/>
              </a:solidFill>
              <a:latin typeface="Montserrat" panose="00000500000000000000" pitchFamily="2" charset="0"/>
            </a:endParaRPr>
          </a:p>
          <a:p>
            <a:pPr>
              <a:defRPr/>
            </a:pPr>
            <a:r>
              <a:rPr lang="en-US" b="1" dirty="0">
                <a:solidFill>
                  <a:srgbClr val="002060"/>
                </a:solidFill>
                <a:latin typeface="Montserrat" panose="00000500000000000000" pitchFamily="2" charset="0"/>
              </a:rPr>
              <a:t>DISC Principles:</a:t>
            </a:r>
          </a:p>
          <a:p>
            <a:pPr marL="285750" indent="-285750">
              <a:buFont typeface="Arial" panose="020B0604020202020204" pitchFamily="34" charset="0"/>
              <a:buChar char="•"/>
              <a:defRPr/>
            </a:pPr>
            <a:r>
              <a:rPr lang="en-US" dirty="0">
                <a:solidFill>
                  <a:srgbClr val="002060"/>
                </a:solidFill>
                <a:latin typeface="Montserrat" panose="00000500000000000000" pitchFamily="2" charset="0"/>
              </a:rPr>
              <a:t>DISC does not measure intelligence, character, or education and skills.</a:t>
            </a:r>
          </a:p>
          <a:p>
            <a:pPr marL="285750" indent="-285750">
              <a:buFont typeface="Arial" panose="020B0604020202020204" pitchFamily="34" charset="0"/>
              <a:buChar char="•"/>
              <a:defRPr/>
            </a:pPr>
            <a:r>
              <a:rPr lang="en-US" b="1" dirty="0">
                <a:solidFill>
                  <a:srgbClr val="002060"/>
                </a:solidFill>
                <a:latin typeface="Montserrat" panose="00000500000000000000" pitchFamily="2" charset="0"/>
              </a:rPr>
              <a:t>Every</a:t>
            </a:r>
            <a:r>
              <a:rPr lang="en-US" dirty="0">
                <a:solidFill>
                  <a:srgbClr val="002060"/>
                </a:solidFill>
                <a:latin typeface="Montserrat" panose="00000500000000000000" pitchFamily="2" charset="0"/>
              </a:rPr>
              <a:t> style is valuable—there is no right or wrong.</a:t>
            </a:r>
          </a:p>
          <a:p>
            <a:pPr marL="285750" indent="-285750">
              <a:buFont typeface="Arial" panose="020B0604020202020204" pitchFamily="34" charset="0"/>
              <a:buChar char="•"/>
              <a:defRPr/>
            </a:pPr>
            <a:r>
              <a:rPr lang="en-US" dirty="0">
                <a:solidFill>
                  <a:srgbClr val="002060"/>
                </a:solidFill>
                <a:latin typeface="Montserrat" panose="00000500000000000000" pitchFamily="2" charset="0"/>
              </a:rPr>
              <a:t>We all have </a:t>
            </a:r>
            <a:r>
              <a:rPr lang="en-US" b="1" dirty="0">
                <a:solidFill>
                  <a:srgbClr val="002060"/>
                </a:solidFill>
                <a:latin typeface="Montserrat" panose="00000500000000000000" pitchFamily="2" charset="0"/>
              </a:rPr>
              <a:t>some level of each </a:t>
            </a:r>
            <a:r>
              <a:rPr lang="en-US" dirty="0">
                <a:solidFill>
                  <a:srgbClr val="002060"/>
                </a:solidFill>
                <a:latin typeface="Montserrat" panose="00000500000000000000" pitchFamily="2" charset="0"/>
              </a:rPr>
              <a:t>style; we tend to have a dominant (core) style </a:t>
            </a:r>
          </a:p>
          <a:p>
            <a:pPr marL="285750" indent="-285750">
              <a:buFont typeface="Arial" panose="020B0604020202020204" pitchFamily="34" charset="0"/>
              <a:buChar char="•"/>
              <a:defRPr/>
            </a:pPr>
            <a:r>
              <a:rPr lang="en-US" dirty="0">
                <a:solidFill>
                  <a:srgbClr val="002060"/>
                </a:solidFill>
                <a:latin typeface="Montserrat" panose="00000500000000000000" pitchFamily="2" charset="0"/>
              </a:rPr>
              <a:t>We all have </a:t>
            </a:r>
            <a:r>
              <a:rPr lang="en-US" b="1" dirty="0">
                <a:solidFill>
                  <a:srgbClr val="002060"/>
                </a:solidFill>
                <a:latin typeface="Montserrat" panose="00000500000000000000" pitchFamily="2" charset="0"/>
              </a:rPr>
              <a:t>blind spots</a:t>
            </a:r>
            <a:r>
              <a:rPr lang="en-US" dirty="0">
                <a:solidFill>
                  <a:srgbClr val="002060"/>
                </a:solidFill>
                <a:latin typeface="Montserrat" panose="00000500000000000000" pitchFamily="2" charset="0"/>
              </a:rPr>
              <a:t>.  Self-awareness brings clarity and drives change. </a:t>
            </a:r>
          </a:p>
          <a:p>
            <a:pPr marL="285750" indent="-285750">
              <a:buFont typeface="Arial" panose="020B0604020202020204" pitchFamily="34" charset="0"/>
              <a:buChar char="•"/>
              <a:defRPr/>
            </a:pPr>
            <a:r>
              <a:rPr lang="en-US" dirty="0">
                <a:solidFill>
                  <a:srgbClr val="002060"/>
                </a:solidFill>
                <a:latin typeface="Montserrat" panose="00000500000000000000" pitchFamily="2" charset="0"/>
              </a:rPr>
              <a:t>Focus is on the </a:t>
            </a:r>
            <a:r>
              <a:rPr lang="en-US" b="1" dirty="0">
                <a:solidFill>
                  <a:srgbClr val="002060"/>
                </a:solidFill>
                <a:latin typeface="Montserrat" panose="00000500000000000000" pitchFamily="2" charset="0"/>
              </a:rPr>
              <a:t>Platinum Rule</a:t>
            </a:r>
            <a:r>
              <a:rPr lang="en-US" dirty="0">
                <a:solidFill>
                  <a:srgbClr val="002060"/>
                </a:solidFill>
                <a:latin typeface="Montserrat" panose="00000500000000000000" pitchFamily="2" charset="0"/>
              </a:rPr>
              <a:t>:  Treat others the way </a:t>
            </a:r>
            <a:r>
              <a:rPr lang="en-US" b="1" u="sng" dirty="0">
                <a:solidFill>
                  <a:srgbClr val="002060"/>
                </a:solidFill>
                <a:latin typeface="Montserrat" panose="00000500000000000000" pitchFamily="2" charset="0"/>
              </a:rPr>
              <a:t>they</a:t>
            </a:r>
            <a:r>
              <a:rPr lang="en-US" dirty="0">
                <a:solidFill>
                  <a:srgbClr val="002060"/>
                </a:solidFill>
                <a:latin typeface="Montserrat" panose="00000500000000000000" pitchFamily="2" charset="0"/>
              </a:rPr>
              <a:t> wish to be treated.  </a:t>
            </a:r>
            <a:endParaRPr lang="en-US" sz="1200" dirty="0">
              <a:solidFill>
                <a:schemeClr val="tx1"/>
              </a:solidFill>
              <a:latin typeface="Montserrat" panose="00000500000000000000" pitchFamily="2" charset="0"/>
            </a:endParaRPr>
          </a:p>
        </p:txBody>
      </p:sp>
      <p:sp>
        <p:nvSpPr>
          <p:cNvPr id="140291" name="Title 1">
            <a:extLst>
              <a:ext uri="{FF2B5EF4-FFF2-40B4-BE49-F238E27FC236}">
                <a16:creationId xmlns:a16="http://schemas.microsoft.com/office/drawing/2014/main" id="{4758677B-7F95-8F83-0B8B-EE2960AD6FA4}"/>
              </a:ext>
            </a:extLst>
          </p:cNvPr>
          <p:cNvSpPr txBox="1">
            <a:spLocks/>
          </p:cNvSpPr>
          <p:nvPr/>
        </p:nvSpPr>
        <p:spPr bwMode="auto">
          <a:xfrm>
            <a:off x="552450" y="244475"/>
            <a:ext cx="8153400"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Franklin Gothic Book" panose="020B0503020102020204"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Franklin Gothic Book" panose="020B0503020102020204"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Franklin Gothic Book" panose="020B0503020102020204" pitchFamily="34" charset="0"/>
              </a:defRPr>
            </a:lvl3pPr>
            <a:lvl4pPr indent="-228600">
              <a:spcBef>
                <a:spcPts val="400"/>
              </a:spcBef>
              <a:buClr>
                <a:srgbClr val="ACC1E8"/>
              </a:buClr>
              <a:buSzPct val="75000"/>
              <a:buFont typeface="Wingdings" panose="05000000000000000000" pitchFamily="2" charset="2"/>
              <a:buChar char=""/>
              <a:defRPr sz="2000">
                <a:solidFill>
                  <a:schemeClr val="tx1"/>
                </a:solidFill>
                <a:latin typeface="Franklin Gothic Book" panose="020B0503020102020204" pitchFamily="34" charset="0"/>
              </a:defRPr>
            </a:lvl4pPr>
            <a:lvl5pPr indent="-228600">
              <a:spcBef>
                <a:spcPts val="400"/>
              </a:spcBef>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5pPr>
            <a:lvl6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6pPr>
            <a:lvl7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7pPr>
            <a:lvl8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8pPr>
            <a:lvl9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9pPr>
          </a:lstStyle>
          <a:p>
            <a:pPr eaLnBrk="1" hangingPunct="1">
              <a:spcBef>
                <a:spcPct val="0"/>
              </a:spcBef>
              <a:buClrTx/>
              <a:buSzTx/>
              <a:buFontTx/>
              <a:buNone/>
            </a:pPr>
            <a:r>
              <a:rPr lang="en-US" altLang="en-US" sz="4000" b="1" dirty="0" err="1">
                <a:solidFill>
                  <a:srgbClr val="002060"/>
                </a:solidFill>
                <a:latin typeface="Montserrat" panose="00000500000000000000" pitchFamily="2" charset="0"/>
              </a:rPr>
              <a:t>DiSC</a:t>
            </a:r>
            <a:r>
              <a:rPr lang="en-US" altLang="en-US" sz="4000" b="1" dirty="0">
                <a:solidFill>
                  <a:srgbClr val="002060"/>
                </a:solidFill>
                <a:latin typeface="Montserrat" panose="00000500000000000000" pitchFamily="2" charset="0"/>
              </a:rPr>
              <a:t> Overview</a:t>
            </a: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a:extLst>
              <a:ext uri="{FF2B5EF4-FFF2-40B4-BE49-F238E27FC236}">
                <a16:creationId xmlns:a16="http://schemas.microsoft.com/office/drawing/2014/main" id="{F65A6903-5D85-45D3-C984-61905B9EDD2F}"/>
              </a:ext>
            </a:extLst>
          </p:cNvPr>
          <p:cNvSpPr>
            <a:spLocks noGrp="1"/>
          </p:cNvSpPr>
          <p:nvPr>
            <p:ph type="title"/>
          </p:nvPr>
        </p:nvSpPr>
        <p:spPr>
          <a:xfrm>
            <a:off x="533400" y="190500"/>
            <a:ext cx="9077325" cy="1006475"/>
          </a:xfrm>
        </p:spPr>
        <p:txBody>
          <a:bodyPr/>
          <a:lstStyle/>
          <a:p>
            <a:pPr eaLnBrk="1" hangingPunct="1"/>
            <a:r>
              <a:rPr lang="en-US" altLang="en-US" sz="4000" b="1">
                <a:latin typeface="Montserrat" panose="00000500000000000000" pitchFamily="2" charset="0"/>
              </a:rPr>
              <a:t>What is DiSC?</a:t>
            </a:r>
          </a:p>
        </p:txBody>
      </p:sp>
      <p:pic>
        <p:nvPicPr>
          <p:cNvPr id="142339" name="Picture 15">
            <a:extLst>
              <a:ext uri="{FF2B5EF4-FFF2-40B4-BE49-F238E27FC236}">
                <a16:creationId xmlns:a16="http://schemas.microsoft.com/office/drawing/2014/main" id="{E0109F0F-B58D-C8BB-C787-AB8FE16AC89B}"/>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1498600"/>
            <a:ext cx="9144000" cy="481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4967BFB0-834C-4174-A951-06C21290B577}"/>
              </a:ext>
            </a:extLst>
          </p:cNvPr>
          <p:cNvSpPr/>
          <p:nvPr/>
        </p:nvSpPr>
        <p:spPr>
          <a:xfrm>
            <a:off x="0" y="1509713"/>
            <a:ext cx="38100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45F8839F-DEC3-2DAF-9FBB-FBDE03E13034}"/>
              </a:ext>
            </a:extLst>
          </p:cNvPr>
          <p:cNvSpPr/>
          <p:nvPr/>
        </p:nvSpPr>
        <p:spPr>
          <a:xfrm rot="5400000">
            <a:off x="7426325" y="2946400"/>
            <a:ext cx="3149600" cy="285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itle 1">
            <a:extLst>
              <a:ext uri="{FF2B5EF4-FFF2-40B4-BE49-F238E27FC236}">
                <a16:creationId xmlns:a16="http://schemas.microsoft.com/office/drawing/2014/main" id="{D6C9D18D-2198-D859-1D8F-E0ECB13322F7}"/>
              </a:ext>
            </a:extLst>
          </p:cNvPr>
          <p:cNvSpPr txBox="1">
            <a:spLocks/>
          </p:cNvSpPr>
          <p:nvPr/>
        </p:nvSpPr>
        <p:spPr bwMode="auto">
          <a:xfrm>
            <a:off x="552450" y="244475"/>
            <a:ext cx="8153400"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Franklin Gothic Book" panose="020B0503020102020204"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Franklin Gothic Book" panose="020B0503020102020204"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Franklin Gothic Book" panose="020B0503020102020204" pitchFamily="34" charset="0"/>
              </a:defRPr>
            </a:lvl3pPr>
            <a:lvl4pPr indent="-228600">
              <a:spcBef>
                <a:spcPts val="400"/>
              </a:spcBef>
              <a:buClr>
                <a:srgbClr val="ACC1E8"/>
              </a:buClr>
              <a:buSzPct val="75000"/>
              <a:buFont typeface="Wingdings" panose="05000000000000000000" pitchFamily="2" charset="2"/>
              <a:buChar char=""/>
              <a:defRPr sz="2000">
                <a:solidFill>
                  <a:schemeClr val="tx1"/>
                </a:solidFill>
                <a:latin typeface="Franklin Gothic Book" panose="020B0503020102020204" pitchFamily="34" charset="0"/>
              </a:defRPr>
            </a:lvl4pPr>
            <a:lvl5pPr indent="-228600">
              <a:spcBef>
                <a:spcPts val="400"/>
              </a:spcBef>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5pPr>
            <a:lvl6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6pPr>
            <a:lvl7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7pPr>
            <a:lvl8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8pPr>
            <a:lvl9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9pPr>
          </a:lstStyle>
          <a:p>
            <a:pPr eaLnBrk="1" hangingPunct="1">
              <a:spcBef>
                <a:spcPct val="0"/>
              </a:spcBef>
              <a:buClrTx/>
              <a:buSzTx/>
              <a:buFontTx/>
              <a:buNone/>
            </a:pPr>
            <a:r>
              <a:rPr lang="en-US" altLang="en-US" sz="3200" b="1" dirty="0" err="1">
                <a:solidFill>
                  <a:srgbClr val="002060"/>
                </a:solidFill>
                <a:latin typeface="Montserrat" panose="00000500000000000000" pitchFamily="2" charset="0"/>
              </a:rPr>
              <a:t>DiSC</a:t>
            </a:r>
            <a:r>
              <a:rPr lang="en-US" altLang="en-US" sz="3200" b="1" dirty="0">
                <a:solidFill>
                  <a:srgbClr val="002060"/>
                </a:solidFill>
                <a:latin typeface="Montserrat" panose="00000500000000000000" pitchFamily="2" charset="0"/>
              </a:rPr>
              <a:t> Model Review </a:t>
            </a:r>
          </a:p>
        </p:txBody>
      </p:sp>
      <p:pic>
        <p:nvPicPr>
          <p:cNvPr id="146435" name="Picture 13">
            <a:extLst>
              <a:ext uri="{FF2B5EF4-FFF2-40B4-BE49-F238E27FC236}">
                <a16:creationId xmlns:a16="http://schemas.microsoft.com/office/drawing/2014/main" id="{3A56F02B-E627-4510-465D-8279A570D5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905000"/>
            <a:ext cx="4270375" cy="428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a:extLst>
              <a:ext uri="{FF2B5EF4-FFF2-40B4-BE49-F238E27FC236}">
                <a16:creationId xmlns:a16="http://schemas.microsoft.com/office/drawing/2014/main" id="{9BA5B7DB-9BAF-14E6-95C5-2378CF1E118E}"/>
              </a:ext>
            </a:extLst>
          </p:cNvPr>
          <p:cNvSpPr/>
          <p:nvPr/>
        </p:nvSpPr>
        <p:spPr>
          <a:xfrm>
            <a:off x="4953000" y="2667000"/>
            <a:ext cx="304800" cy="304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itle 1">
            <a:extLst>
              <a:ext uri="{FF2B5EF4-FFF2-40B4-BE49-F238E27FC236}">
                <a16:creationId xmlns:a16="http://schemas.microsoft.com/office/drawing/2014/main" id="{9DFB8766-AA87-1FD0-0898-79840FE8BF40}"/>
              </a:ext>
            </a:extLst>
          </p:cNvPr>
          <p:cNvSpPr txBox="1">
            <a:spLocks/>
          </p:cNvSpPr>
          <p:nvPr/>
        </p:nvSpPr>
        <p:spPr bwMode="auto">
          <a:xfrm>
            <a:off x="552450" y="244475"/>
            <a:ext cx="8153400"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Franklin Gothic Book" panose="020B0503020102020204"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Franklin Gothic Book" panose="020B0503020102020204"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Franklin Gothic Book" panose="020B0503020102020204" pitchFamily="34" charset="0"/>
              </a:defRPr>
            </a:lvl3pPr>
            <a:lvl4pPr indent="-228600">
              <a:spcBef>
                <a:spcPts val="400"/>
              </a:spcBef>
              <a:buClr>
                <a:srgbClr val="ACC1E8"/>
              </a:buClr>
              <a:buSzPct val="75000"/>
              <a:buFont typeface="Wingdings" panose="05000000000000000000" pitchFamily="2" charset="2"/>
              <a:buChar char=""/>
              <a:defRPr sz="2000">
                <a:solidFill>
                  <a:schemeClr val="tx1"/>
                </a:solidFill>
                <a:latin typeface="Franklin Gothic Book" panose="020B0503020102020204" pitchFamily="34" charset="0"/>
              </a:defRPr>
            </a:lvl4pPr>
            <a:lvl5pPr indent="-228600">
              <a:spcBef>
                <a:spcPts val="400"/>
              </a:spcBef>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5pPr>
            <a:lvl6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6pPr>
            <a:lvl7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7pPr>
            <a:lvl8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8pPr>
            <a:lvl9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9pPr>
          </a:lstStyle>
          <a:p>
            <a:pPr eaLnBrk="1" hangingPunct="1">
              <a:spcBef>
                <a:spcPct val="0"/>
              </a:spcBef>
              <a:buClrTx/>
              <a:buSzTx/>
              <a:buFontTx/>
              <a:buNone/>
            </a:pPr>
            <a:r>
              <a:rPr lang="en-US" altLang="en-US" sz="3200" b="1" dirty="0">
                <a:solidFill>
                  <a:srgbClr val="002060"/>
                </a:solidFill>
                <a:latin typeface="Montserrat" panose="00000500000000000000" pitchFamily="2" charset="0"/>
              </a:rPr>
              <a:t>YOUR </a:t>
            </a:r>
            <a:r>
              <a:rPr lang="en-US" altLang="en-US" sz="3200" b="1" dirty="0" err="1">
                <a:solidFill>
                  <a:srgbClr val="002060"/>
                </a:solidFill>
                <a:latin typeface="Montserrat" panose="00000500000000000000" pitchFamily="2" charset="0"/>
              </a:rPr>
              <a:t>DiSC</a:t>
            </a:r>
            <a:r>
              <a:rPr lang="en-US" altLang="en-US" sz="3200" b="1" dirty="0">
                <a:solidFill>
                  <a:srgbClr val="002060"/>
                </a:solidFill>
                <a:latin typeface="Montserrat" panose="00000500000000000000" pitchFamily="2" charset="0"/>
              </a:rPr>
              <a:t> Style</a:t>
            </a:r>
          </a:p>
        </p:txBody>
      </p:sp>
      <p:pic>
        <p:nvPicPr>
          <p:cNvPr id="144387" name="Picture 13">
            <a:extLst>
              <a:ext uri="{FF2B5EF4-FFF2-40B4-BE49-F238E27FC236}">
                <a16:creationId xmlns:a16="http://schemas.microsoft.com/office/drawing/2014/main" id="{8D96F1E0-B99B-11BE-5025-2BC43051A40B}"/>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4114800" y="1981200"/>
            <a:ext cx="4270375" cy="428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89" name="Graphic 4" descr="Checkmark with solid fill">
            <a:extLst>
              <a:ext uri="{FF2B5EF4-FFF2-40B4-BE49-F238E27FC236}">
                <a16:creationId xmlns:a16="http://schemas.microsoft.com/office/drawing/2014/main" id="{05DAB059-7F6E-FABE-4B4D-A215ACA903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2743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lowchart: Document 2">
            <a:extLst>
              <a:ext uri="{FF2B5EF4-FFF2-40B4-BE49-F238E27FC236}">
                <a16:creationId xmlns:a16="http://schemas.microsoft.com/office/drawing/2014/main" id="{63A57D54-7671-39E6-11D7-3FA290E50CFF}"/>
              </a:ext>
            </a:extLst>
          </p:cNvPr>
          <p:cNvSpPr/>
          <p:nvPr/>
        </p:nvSpPr>
        <p:spPr>
          <a:xfrm>
            <a:off x="438150" y="1881188"/>
            <a:ext cx="8382000" cy="4387850"/>
          </a:xfrm>
          <a:prstGeom prst="flowChartDocumen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tIns="80682" bIns="80682"/>
          <a:lstStyle/>
          <a:p>
            <a:pPr marL="242060" indent="-242060">
              <a:spcBef>
                <a:spcPts val="529"/>
              </a:spcBef>
              <a:defRPr/>
            </a:pPr>
            <a:r>
              <a:rPr lang="en-US" sz="2400" dirty="0">
                <a:solidFill>
                  <a:srgbClr val="002060"/>
                </a:solidFill>
                <a:latin typeface="Montserrat" panose="00000500000000000000" pitchFamily="2" charset="0"/>
              </a:rPr>
              <a:t>Review your DiSC report: </a:t>
            </a:r>
          </a:p>
          <a:p>
            <a:pPr marL="171450" indent="-171450">
              <a:buFont typeface="Arial" panose="020B0604020202020204" pitchFamily="34" charset="0"/>
              <a:buChar char="•"/>
              <a:defRPr/>
            </a:pPr>
            <a:r>
              <a:rPr lang="en-US" sz="2400" dirty="0">
                <a:solidFill>
                  <a:srgbClr val="002060"/>
                </a:solidFill>
                <a:latin typeface="Montserrat" panose="00000500000000000000" pitchFamily="2" charset="0"/>
              </a:rPr>
              <a:t>Read pages </a:t>
            </a:r>
            <a:r>
              <a:rPr lang="en-US" sz="2400" b="1" dirty="0">
                <a:solidFill>
                  <a:srgbClr val="002060"/>
                </a:solidFill>
                <a:latin typeface="Montserrat" panose="00000500000000000000" pitchFamily="2" charset="0"/>
              </a:rPr>
              <a:t>2-7</a:t>
            </a:r>
            <a:r>
              <a:rPr lang="en-US" sz="2400" dirty="0">
                <a:solidFill>
                  <a:srgbClr val="002060"/>
                </a:solidFill>
                <a:latin typeface="Montserrat" panose="00000500000000000000" pitchFamily="2" charset="0"/>
              </a:rPr>
              <a:t> and </a:t>
            </a:r>
            <a:r>
              <a:rPr lang="en-US" sz="2400" b="1" dirty="0">
                <a:solidFill>
                  <a:srgbClr val="002060"/>
                </a:solidFill>
                <a:latin typeface="Montserrat" panose="00000500000000000000" pitchFamily="2" charset="0"/>
              </a:rPr>
              <a:t>17-20</a:t>
            </a:r>
            <a:r>
              <a:rPr lang="en-US" sz="2400" dirty="0">
                <a:solidFill>
                  <a:srgbClr val="002060"/>
                </a:solidFill>
                <a:latin typeface="Montserrat" panose="00000500000000000000" pitchFamily="2" charset="0"/>
              </a:rPr>
              <a:t> FOR YOUR CORE STYLE </a:t>
            </a:r>
          </a:p>
          <a:p>
            <a:pPr marL="628650" lvl="1" indent="-171450">
              <a:buFont typeface="Arial" panose="020B0604020202020204" pitchFamily="34" charset="0"/>
              <a:buChar char="•"/>
              <a:defRPr/>
            </a:pPr>
            <a:r>
              <a:rPr lang="en-US" sz="2400" dirty="0">
                <a:solidFill>
                  <a:srgbClr val="002060"/>
                </a:solidFill>
                <a:latin typeface="Montserrat" panose="00000500000000000000" pitchFamily="2" charset="0"/>
              </a:rPr>
              <a:t>    next to statements that are like you</a:t>
            </a:r>
          </a:p>
          <a:p>
            <a:pPr marL="628650" lvl="1" indent="-171450">
              <a:buFont typeface="Arial" panose="020B0604020202020204" pitchFamily="34" charset="0"/>
              <a:buChar char="•"/>
              <a:defRPr/>
            </a:pPr>
            <a:r>
              <a:rPr lang="en-US" sz="2400" dirty="0">
                <a:solidFill>
                  <a:srgbClr val="002060"/>
                </a:solidFill>
                <a:latin typeface="Montserrat" panose="00000500000000000000" pitchFamily="2" charset="0"/>
              </a:rPr>
              <a:t>X next to statements that are not like you</a:t>
            </a:r>
          </a:p>
          <a:p>
            <a:pPr marL="628650" lvl="1" indent="-171450">
              <a:buFont typeface="Arial" panose="020B0604020202020204" pitchFamily="34" charset="0"/>
              <a:buChar char="•"/>
              <a:defRPr/>
            </a:pPr>
            <a:r>
              <a:rPr lang="en-US" sz="2400" dirty="0">
                <a:solidFill>
                  <a:srgbClr val="002060"/>
                </a:solidFill>
                <a:latin typeface="Montserrat" panose="00000500000000000000" pitchFamily="2" charset="0"/>
              </a:rPr>
              <a:t>? next to statements you are not sure about</a:t>
            </a:r>
          </a:p>
          <a:p>
            <a:pPr marL="628650" lvl="1" indent="-171450">
              <a:buFont typeface="Arial" panose="020B0604020202020204" pitchFamily="34" charset="0"/>
              <a:buChar char="•"/>
              <a:defRPr/>
            </a:pPr>
            <a:endParaRPr lang="en-US" sz="2400" dirty="0">
              <a:solidFill>
                <a:srgbClr val="002060"/>
              </a:solidFill>
              <a:latin typeface="Montserrat" panose="00000500000000000000" pitchFamily="2" charset="0"/>
            </a:endParaRPr>
          </a:p>
          <a:p>
            <a:pPr marL="171450" indent="-171450">
              <a:buFont typeface="Arial" panose="020B0604020202020204" pitchFamily="34" charset="0"/>
              <a:buChar char="•"/>
              <a:defRPr/>
            </a:pPr>
            <a:r>
              <a:rPr lang="en-US" sz="2400" dirty="0">
                <a:solidFill>
                  <a:srgbClr val="002060"/>
                </a:solidFill>
                <a:latin typeface="Montserrat" panose="00000500000000000000" pitchFamily="2" charset="0"/>
              </a:rPr>
              <a:t>Note any questions you have about the DiSC assessment or your profile</a:t>
            </a:r>
          </a:p>
          <a:p>
            <a:pPr marL="171450" indent="-171450">
              <a:buFont typeface="Arial" panose="020B0604020202020204" pitchFamily="34" charset="0"/>
              <a:buChar char="•"/>
              <a:defRPr/>
            </a:pPr>
            <a:endParaRPr lang="en-US" sz="2400" dirty="0">
              <a:solidFill>
                <a:srgbClr val="002060"/>
              </a:solidFill>
              <a:latin typeface="Montserrat" panose="00000500000000000000" pitchFamily="2" charset="0"/>
            </a:endParaRPr>
          </a:p>
          <a:p>
            <a:pPr marL="171450" indent="-171450">
              <a:buFont typeface="Arial" panose="020B0604020202020204" pitchFamily="34" charset="0"/>
              <a:buChar char="•"/>
              <a:defRPr/>
            </a:pPr>
            <a:r>
              <a:rPr lang="en-US" sz="2400" dirty="0">
                <a:solidFill>
                  <a:srgbClr val="002060"/>
                </a:solidFill>
                <a:latin typeface="Montserrat" panose="00000500000000000000" pitchFamily="2" charset="0"/>
              </a:rPr>
              <a:t>Be prepared to share key attributes of your style with the large group (strengths &amp; opportunities). </a:t>
            </a:r>
          </a:p>
        </p:txBody>
      </p:sp>
    </p:spTree>
    <p:extLst>
      <p:ext uri="{BB962C8B-B14F-4D97-AF65-F5344CB8AC3E}">
        <p14:creationId xmlns:p14="http://schemas.microsoft.com/office/powerpoint/2010/main" val="20950930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itle 1">
            <a:extLst>
              <a:ext uri="{FF2B5EF4-FFF2-40B4-BE49-F238E27FC236}">
                <a16:creationId xmlns:a16="http://schemas.microsoft.com/office/drawing/2014/main" id="{9DFB8766-AA87-1FD0-0898-79840FE8BF40}"/>
              </a:ext>
            </a:extLst>
          </p:cNvPr>
          <p:cNvSpPr txBox="1">
            <a:spLocks/>
          </p:cNvSpPr>
          <p:nvPr/>
        </p:nvSpPr>
        <p:spPr bwMode="auto">
          <a:xfrm>
            <a:off x="495300" y="152400"/>
            <a:ext cx="81534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Franklin Gothic Book" panose="020B0503020102020204"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Franklin Gothic Book" panose="020B0503020102020204"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Franklin Gothic Book" panose="020B0503020102020204" pitchFamily="34" charset="0"/>
              </a:defRPr>
            </a:lvl3pPr>
            <a:lvl4pPr indent="-228600">
              <a:spcBef>
                <a:spcPts val="400"/>
              </a:spcBef>
              <a:buClr>
                <a:srgbClr val="ACC1E8"/>
              </a:buClr>
              <a:buSzPct val="75000"/>
              <a:buFont typeface="Wingdings" panose="05000000000000000000" pitchFamily="2" charset="2"/>
              <a:buChar char=""/>
              <a:defRPr sz="2000">
                <a:solidFill>
                  <a:schemeClr val="tx1"/>
                </a:solidFill>
                <a:latin typeface="Franklin Gothic Book" panose="020B0503020102020204" pitchFamily="34" charset="0"/>
              </a:defRPr>
            </a:lvl4pPr>
            <a:lvl5pPr indent="-228600">
              <a:spcBef>
                <a:spcPts val="400"/>
              </a:spcBef>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5pPr>
            <a:lvl6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6pPr>
            <a:lvl7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7pPr>
            <a:lvl8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8pPr>
            <a:lvl9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9pPr>
          </a:lstStyle>
          <a:p>
            <a:pPr algn="ctr" eaLnBrk="1" hangingPunct="1">
              <a:spcBef>
                <a:spcPct val="0"/>
              </a:spcBef>
              <a:buClrTx/>
              <a:buSzTx/>
              <a:buFontTx/>
              <a:buNone/>
            </a:pPr>
            <a:r>
              <a:rPr lang="en-US" altLang="en-US" sz="3200" b="1" dirty="0">
                <a:solidFill>
                  <a:srgbClr val="002060"/>
                </a:solidFill>
                <a:latin typeface="Montserrat" panose="00000500000000000000" pitchFamily="2" charset="0"/>
              </a:rPr>
              <a:t>Group </a:t>
            </a:r>
            <a:r>
              <a:rPr lang="en-US" altLang="en-US" sz="3200" b="1" dirty="0" err="1">
                <a:solidFill>
                  <a:srgbClr val="002060"/>
                </a:solidFill>
                <a:latin typeface="Montserrat" panose="00000500000000000000" pitchFamily="2" charset="0"/>
              </a:rPr>
              <a:t>DiSC</a:t>
            </a:r>
            <a:r>
              <a:rPr lang="en-US" altLang="en-US" sz="3200" b="1" dirty="0">
                <a:solidFill>
                  <a:srgbClr val="002060"/>
                </a:solidFill>
                <a:latin typeface="Montserrat" panose="00000500000000000000" pitchFamily="2" charset="0"/>
              </a:rPr>
              <a:t> Map</a:t>
            </a:r>
          </a:p>
        </p:txBody>
      </p:sp>
      <p:sp>
        <p:nvSpPr>
          <p:cNvPr id="3" name="Flowchart: Document 2">
            <a:extLst>
              <a:ext uri="{FF2B5EF4-FFF2-40B4-BE49-F238E27FC236}">
                <a16:creationId xmlns:a16="http://schemas.microsoft.com/office/drawing/2014/main" id="{63A57D54-7671-39E6-11D7-3FA290E50CFF}"/>
              </a:ext>
            </a:extLst>
          </p:cNvPr>
          <p:cNvSpPr/>
          <p:nvPr/>
        </p:nvSpPr>
        <p:spPr>
          <a:xfrm>
            <a:off x="438150" y="1881188"/>
            <a:ext cx="8382000" cy="4387850"/>
          </a:xfrm>
          <a:prstGeom prst="flowChartDocumen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tIns="80682" bIns="80682"/>
          <a:lstStyle/>
          <a:p>
            <a:pPr marL="242060" indent="-242060">
              <a:spcBef>
                <a:spcPts val="529"/>
              </a:spcBef>
              <a:defRPr/>
            </a:pPr>
            <a:r>
              <a:rPr lang="en-US" sz="2400" dirty="0">
                <a:solidFill>
                  <a:srgbClr val="002060"/>
                </a:solidFill>
                <a:latin typeface="Montserrat" panose="00000500000000000000" pitchFamily="2" charset="0"/>
              </a:rPr>
              <a:t> </a:t>
            </a:r>
          </a:p>
        </p:txBody>
      </p:sp>
      <p:pic>
        <p:nvPicPr>
          <p:cNvPr id="7" name="Picture 6">
            <a:extLst>
              <a:ext uri="{FF2B5EF4-FFF2-40B4-BE49-F238E27FC236}">
                <a16:creationId xmlns:a16="http://schemas.microsoft.com/office/drawing/2014/main" id="{462A9559-A55F-3CA2-2004-3BC33F0527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0" y="1600200"/>
            <a:ext cx="5422990" cy="5296194"/>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itle 1">
            <a:extLst>
              <a:ext uri="{FF2B5EF4-FFF2-40B4-BE49-F238E27FC236}">
                <a16:creationId xmlns:a16="http://schemas.microsoft.com/office/drawing/2014/main" id="{46DC6AF3-8D31-8F4C-C4C6-9A26A7FBA397}"/>
              </a:ext>
            </a:extLst>
          </p:cNvPr>
          <p:cNvSpPr>
            <a:spLocks noGrp="1"/>
          </p:cNvSpPr>
          <p:nvPr>
            <p:ph type="title"/>
          </p:nvPr>
        </p:nvSpPr>
        <p:spPr>
          <a:xfrm>
            <a:off x="533400" y="190500"/>
            <a:ext cx="9077325" cy="1006475"/>
          </a:xfrm>
        </p:spPr>
        <p:txBody>
          <a:bodyPr/>
          <a:lstStyle/>
          <a:p>
            <a:pPr eaLnBrk="1" hangingPunct="1"/>
            <a:r>
              <a:rPr lang="en-US" altLang="en-US" sz="4000" b="1" dirty="0">
                <a:solidFill>
                  <a:srgbClr val="002060"/>
                </a:solidFill>
                <a:latin typeface="Montserrat" panose="00000500000000000000" pitchFamily="2" charset="0"/>
              </a:rPr>
              <a:t>The </a:t>
            </a:r>
            <a:r>
              <a:rPr lang="en-US" altLang="en-US" sz="4000" b="1" dirty="0" err="1">
                <a:solidFill>
                  <a:srgbClr val="002060"/>
                </a:solidFill>
                <a:latin typeface="Montserrat" panose="00000500000000000000" pitchFamily="2" charset="0"/>
              </a:rPr>
              <a:t>DiSC</a:t>
            </a:r>
            <a:r>
              <a:rPr lang="en-US" altLang="en-US" sz="4000" b="1" dirty="0">
                <a:solidFill>
                  <a:srgbClr val="002060"/>
                </a:solidFill>
                <a:latin typeface="Montserrat" panose="00000500000000000000" pitchFamily="2" charset="0"/>
              </a:rPr>
              <a:t> Styles Breakout</a:t>
            </a:r>
          </a:p>
        </p:txBody>
      </p:sp>
      <p:sp>
        <p:nvSpPr>
          <p:cNvPr id="5" name="Rectangle 4">
            <a:extLst>
              <a:ext uri="{FF2B5EF4-FFF2-40B4-BE49-F238E27FC236}">
                <a16:creationId xmlns:a16="http://schemas.microsoft.com/office/drawing/2014/main" id="{550EEF77-1AC4-AB5C-6C5E-44DABB109436}"/>
              </a:ext>
            </a:extLst>
          </p:cNvPr>
          <p:cNvSpPr/>
          <p:nvPr/>
        </p:nvSpPr>
        <p:spPr>
          <a:xfrm rot="5400000">
            <a:off x="7426325" y="2946400"/>
            <a:ext cx="3149600" cy="285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Montserrat" panose="00000500000000000000" pitchFamily="2" charset="0"/>
            </a:endParaRPr>
          </a:p>
        </p:txBody>
      </p:sp>
      <p:grpSp>
        <p:nvGrpSpPr>
          <p:cNvPr id="148484" name="Group 14">
            <a:extLst>
              <a:ext uri="{FF2B5EF4-FFF2-40B4-BE49-F238E27FC236}">
                <a16:creationId xmlns:a16="http://schemas.microsoft.com/office/drawing/2014/main" id="{4C655B78-7B3D-8140-659B-C50F94FB8AD0}"/>
              </a:ext>
            </a:extLst>
          </p:cNvPr>
          <p:cNvGrpSpPr>
            <a:grpSpLocks/>
          </p:cNvGrpSpPr>
          <p:nvPr/>
        </p:nvGrpSpPr>
        <p:grpSpPr bwMode="auto">
          <a:xfrm>
            <a:off x="1905000" y="1905000"/>
            <a:ext cx="5067300" cy="4513263"/>
            <a:chOff x="609600" y="1500981"/>
            <a:chExt cx="6629400" cy="6576219"/>
          </a:xfrm>
        </p:grpSpPr>
        <p:grpSp>
          <p:nvGrpSpPr>
            <p:cNvPr id="148487" name="Group 16">
              <a:extLst>
                <a:ext uri="{FF2B5EF4-FFF2-40B4-BE49-F238E27FC236}">
                  <a16:creationId xmlns:a16="http://schemas.microsoft.com/office/drawing/2014/main" id="{00F8ED00-14FE-36E4-1D2C-83DB36FA463E}"/>
                </a:ext>
              </a:extLst>
            </p:cNvPr>
            <p:cNvGrpSpPr>
              <a:grpSpLocks/>
            </p:cNvGrpSpPr>
            <p:nvPr/>
          </p:nvGrpSpPr>
          <p:grpSpPr bwMode="auto">
            <a:xfrm>
              <a:off x="609600" y="4876800"/>
              <a:ext cx="6629400" cy="3200400"/>
              <a:chOff x="609600" y="4876800"/>
              <a:chExt cx="6629400" cy="3200400"/>
            </a:xfrm>
          </p:grpSpPr>
          <p:sp>
            <p:nvSpPr>
              <p:cNvPr id="21" name="Text Box 8">
                <a:extLst>
                  <a:ext uri="{FF2B5EF4-FFF2-40B4-BE49-F238E27FC236}">
                    <a16:creationId xmlns:a16="http://schemas.microsoft.com/office/drawing/2014/main" id="{FB6280EA-94C9-9CAE-63FA-3493AF0A8DD7}"/>
                  </a:ext>
                </a:extLst>
              </p:cNvPr>
              <p:cNvSpPr txBox="1">
                <a:spLocks noChangeArrowheads="1"/>
              </p:cNvSpPr>
              <p:nvPr/>
            </p:nvSpPr>
            <p:spPr bwMode="auto">
              <a:xfrm>
                <a:off x="4038529" y="4875832"/>
                <a:ext cx="3200471" cy="3201368"/>
              </a:xfrm>
              <a:prstGeom prst="rect">
                <a:avLst/>
              </a:prstGeom>
              <a:noFill/>
              <a:ln w="38100">
                <a:solidFill>
                  <a:srgbClr val="CBF1FD"/>
                </a:solidFill>
                <a:miter lim="800000"/>
                <a:headEnd/>
                <a:tailEnd/>
              </a:ln>
            </p:spPr>
            <p:txBody>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508000" indent="-50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1017588" indent="-103188"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527175" indent="-155575"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2036763" indent="-207963"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defRPr/>
                </a:pPr>
                <a:r>
                  <a:rPr lang="en-US" altLang="en-US" sz="1600" b="1" dirty="0">
                    <a:solidFill>
                      <a:schemeClr val="accent6">
                        <a:lumMod val="40000"/>
                        <a:lumOff val="60000"/>
                      </a:schemeClr>
                    </a:solidFill>
                  </a:rPr>
                  <a:t>S</a:t>
                </a:r>
              </a:p>
              <a:p>
                <a:pPr algn="ctr">
                  <a:buFont typeface="Arial" panose="020B0604020202020204" pitchFamily="34" charset="0"/>
                  <a:buChar char="•"/>
                  <a:defRPr/>
                </a:pPr>
                <a:endParaRPr lang="en-US" altLang="en-US" sz="1400" dirty="0"/>
              </a:p>
              <a:p>
                <a:pPr algn="ctr">
                  <a:buFont typeface="Arial" panose="020B0604020202020204" pitchFamily="34" charset="0"/>
                  <a:buChar char="•"/>
                  <a:defRPr/>
                </a:pPr>
                <a:endParaRPr lang="en-US" altLang="en-US" sz="1000" dirty="0"/>
              </a:p>
            </p:txBody>
          </p:sp>
          <p:sp>
            <p:nvSpPr>
              <p:cNvPr id="22" name="Text Box 9">
                <a:extLst>
                  <a:ext uri="{FF2B5EF4-FFF2-40B4-BE49-F238E27FC236}">
                    <a16:creationId xmlns:a16="http://schemas.microsoft.com/office/drawing/2014/main" id="{34E54906-C66E-38F7-F54E-6B6B87D57985}"/>
                  </a:ext>
                </a:extLst>
              </p:cNvPr>
              <p:cNvSpPr txBox="1">
                <a:spLocks noChangeArrowheads="1"/>
              </p:cNvSpPr>
              <p:nvPr/>
            </p:nvSpPr>
            <p:spPr bwMode="auto">
              <a:xfrm>
                <a:off x="609600" y="4875832"/>
                <a:ext cx="3200472" cy="3201368"/>
              </a:xfrm>
              <a:prstGeom prst="rect">
                <a:avLst/>
              </a:prstGeom>
              <a:noFill/>
              <a:ln w="38100">
                <a:solidFill>
                  <a:srgbClr val="FEF7CE"/>
                </a:solidFill>
                <a:miter lim="800000"/>
                <a:headEnd/>
                <a:tailEnd/>
              </a:ln>
            </p:spPr>
            <p:txBody>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508000" indent="-50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1017588" indent="-103188"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527175" indent="-155575"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2036763" indent="-207963"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defRPr/>
                </a:pPr>
                <a:r>
                  <a:rPr lang="en-US" altLang="en-US" sz="1600" b="1" dirty="0">
                    <a:solidFill>
                      <a:schemeClr val="accent6">
                        <a:lumMod val="40000"/>
                        <a:lumOff val="60000"/>
                      </a:schemeClr>
                    </a:solidFill>
                  </a:rPr>
                  <a:t>C</a:t>
                </a:r>
              </a:p>
              <a:p>
                <a:pPr algn="ctr">
                  <a:buFont typeface="Arial" panose="020B0604020202020204" pitchFamily="34" charset="0"/>
                  <a:buChar char="•"/>
                  <a:defRPr/>
                </a:pPr>
                <a:endParaRPr lang="en-US" altLang="en-US" sz="1000" dirty="0"/>
              </a:p>
            </p:txBody>
          </p:sp>
        </p:grpSp>
        <p:grpSp>
          <p:nvGrpSpPr>
            <p:cNvPr id="148488" name="Group 17">
              <a:extLst>
                <a:ext uri="{FF2B5EF4-FFF2-40B4-BE49-F238E27FC236}">
                  <a16:creationId xmlns:a16="http://schemas.microsoft.com/office/drawing/2014/main" id="{0DB44BCD-DC34-D4C3-6D0B-33B86D36C1A4}"/>
                </a:ext>
              </a:extLst>
            </p:cNvPr>
            <p:cNvGrpSpPr>
              <a:grpSpLocks/>
            </p:cNvGrpSpPr>
            <p:nvPr/>
          </p:nvGrpSpPr>
          <p:grpSpPr bwMode="auto">
            <a:xfrm>
              <a:off x="609600" y="1500981"/>
              <a:ext cx="6629400" cy="3200400"/>
              <a:chOff x="609600" y="1500981"/>
              <a:chExt cx="6629400" cy="3200400"/>
            </a:xfrm>
          </p:grpSpPr>
          <p:sp>
            <p:nvSpPr>
              <p:cNvPr id="19" name="Text Box 7">
                <a:extLst>
                  <a:ext uri="{FF2B5EF4-FFF2-40B4-BE49-F238E27FC236}">
                    <a16:creationId xmlns:a16="http://schemas.microsoft.com/office/drawing/2014/main" id="{45C35C9F-94EB-24A2-E31F-0702A6B45861}"/>
                  </a:ext>
                </a:extLst>
              </p:cNvPr>
              <p:cNvSpPr txBox="1">
                <a:spLocks noChangeArrowheads="1"/>
              </p:cNvSpPr>
              <p:nvPr/>
            </p:nvSpPr>
            <p:spPr bwMode="auto">
              <a:xfrm>
                <a:off x="4038529" y="1500981"/>
                <a:ext cx="3200471" cy="3201368"/>
              </a:xfrm>
              <a:prstGeom prst="rect">
                <a:avLst/>
              </a:prstGeom>
              <a:noFill/>
              <a:ln w="38100">
                <a:solidFill>
                  <a:srgbClr val="F5D7D9"/>
                </a:solidFill>
                <a:miter lim="800000"/>
                <a:headEnd/>
                <a:tailEnd/>
              </a:ln>
            </p:spPr>
            <p:txBody>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508000" indent="-50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1017588" indent="-103188"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527175" indent="-155575"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2036763" indent="-207963"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spcAft>
                    <a:spcPts val="600"/>
                  </a:spcAft>
                  <a:defRPr/>
                </a:pPr>
                <a:r>
                  <a:rPr lang="en-US" altLang="en-US" sz="1600" b="1" dirty="0" err="1">
                    <a:solidFill>
                      <a:schemeClr val="accent6">
                        <a:lumMod val="40000"/>
                        <a:lumOff val="60000"/>
                      </a:schemeClr>
                    </a:solidFill>
                  </a:rPr>
                  <a:t>i</a:t>
                </a:r>
                <a:endParaRPr lang="en-US" altLang="en-US" sz="1600" b="1" dirty="0">
                  <a:solidFill>
                    <a:schemeClr val="accent6">
                      <a:lumMod val="40000"/>
                      <a:lumOff val="60000"/>
                    </a:schemeClr>
                  </a:solidFill>
                </a:endParaRPr>
              </a:p>
            </p:txBody>
          </p:sp>
          <p:sp>
            <p:nvSpPr>
              <p:cNvPr id="20" name="Text Box 10">
                <a:extLst>
                  <a:ext uri="{FF2B5EF4-FFF2-40B4-BE49-F238E27FC236}">
                    <a16:creationId xmlns:a16="http://schemas.microsoft.com/office/drawing/2014/main" id="{D14052B4-8296-2A0E-3F8B-A9E0EE7267B0}"/>
                  </a:ext>
                </a:extLst>
              </p:cNvPr>
              <p:cNvSpPr txBox="1">
                <a:spLocks noChangeArrowheads="1"/>
              </p:cNvSpPr>
              <p:nvPr/>
            </p:nvSpPr>
            <p:spPr bwMode="auto">
              <a:xfrm>
                <a:off x="609600" y="1500981"/>
                <a:ext cx="3200472" cy="3201368"/>
              </a:xfrm>
              <a:prstGeom prst="rect">
                <a:avLst/>
              </a:prstGeom>
              <a:solidFill>
                <a:srgbClr val="FFFFFF"/>
              </a:solidFill>
              <a:ln w="38100">
                <a:solidFill>
                  <a:srgbClr val="CFEDDE"/>
                </a:solidFill>
                <a:miter lim="800000"/>
                <a:headEnd/>
                <a:tailEnd/>
              </a:ln>
            </p:spPr>
            <p:txBody>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508000" indent="-50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1017588" indent="-103188"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527175" indent="-155575"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2036763" indent="-207963"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defRPr/>
                </a:pPr>
                <a:r>
                  <a:rPr lang="en-US" altLang="en-US" sz="1600" b="1" dirty="0">
                    <a:solidFill>
                      <a:schemeClr val="accent6">
                        <a:lumMod val="40000"/>
                        <a:lumOff val="60000"/>
                      </a:schemeClr>
                    </a:solidFill>
                  </a:rPr>
                  <a:t>D</a:t>
                </a:r>
              </a:p>
              <a:p>
                <a:pPr algn="ctr">
                  <a:defRPr/>
                </a:pPr>
                <a:endParaRPr lang="en-US" altLang="en-US" sz="1000" dirty="0"/>
              </a:p>
            </p:txBody>
          </p:sp>
        </p:grpSp>
      </p:grpSp>
      <p:pic>
        <p:nvPicPr>
          <p:cNvPr id="148485" name="Picture 15">
            <a:extLst>
              <a:ext uri="{FF2B5EF4-FFF2-40B4-BE49-F238E27FC236}">
                <a16:creationId xmlns:a16="http://schemas.microsoft.com/office/drawing/2014/main" id="{72FD852F-AA6E-622A-A132-419DC4534461}"/>
              </a:ext>
            </a:extLst>
          </p:cNvPr>
          <p:cNvPicPr>
            <a:picLocks noChangeAspect="1" noChangeArrowheads="1"/>
          </p:cNvPicPr>
          <p:nvPr/>
        </p:nvPicPr>
        <p:blipFill>
          <a:blip r:embed="rId3">
            <a:clrChange>
              <a:clrFrom>
                <a:srgbClr val="FFFFFF"/>
              </a:clrFrom>
              <a:clrTo>
                <a:srgbClr val="FFFFFF">
                  <a:alpha val="0"/>
                </a:srgbClr>
              </a:clrTo>
            </a:clrChange>
            <a:alphaModFix amt="23000"/>
            <a:extLst>
              <a:ext uri="{28A0092B-C50C-407E-A947-70E740481C1C}">
                <a14:useLocalDpi xmlns:a14="http://schemas.microsoft.com/office/drawing/2010/main" val="0"/>
              </a:ext>
            </a:extLst>
          </a:blip>
          <a:srcRect l="32500" t="18253" r="28333" b="7318"/>
          <a:stretch>
            <a:fillRect/>
          </a:stretch>
        </p:blipFill>
        <p:spPr bwMode="auto">
          <a:xfrm>
            <a:off x="3548063" y="3267075"/>
            <a:ext cx="179070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Box 22">
            <a:extLst>
              <a:ext uri="{FF2B5EF4-FFF2-40B4-BE49-F238E27FC236}">
                <a16:creationId xmlns:a16="http://schemas.microsoft.com/office/drawing/2014/main" id="{68956F48-9238-610D-350A-01A38606372E}"/>
              </a:ext>
            </a:extLst>
          </p:cNvPr>
          <p:cNvSpPr txBox="1"/>
          <p:nvPr/>
        </p:nvSpPr>
        <p:spPr>
          <a:xfrm>
            <a:off x="542925" y="2209800"/>
            <a:ext cx="8305800" cy="3324225"/>
          </a:xfrm>
          <a:prstGeom prst="rect">
            <a:avLst/>
          </a:prstGeom>
          <a:noFill/>
        </p:spPr>
        <p:txBody>
          <a:bodyPr>
            <a:spAutoFit/>
          </a:bodyPr>
          <a:lstStyle/>
          <a:p>
            <a:pPr marL="342900" indent="-342900">
              <a:buFont typeface="+mj-lt"/>
              <a:buAutoNum type="arabicPeriod"/>
              <a:defRPr/>
            </a:pPr>
            <a:r>
              <a:rPr lang="en-US" sz="3200" dirty="0">
                <a:solidFill>
                  <a:srgbClr val="002060"/>
                </a:solidFill>
                <a:latin typeface="Montserrat" panose="00000500000000000000" pitchFamily="2" charset="0"/>
                <a:cs typeface="Calibri" panose="020F0502020204030204" pitchFamily="34" charset="0"/>
              </a:rPr>
              <a:t>What words describe your core style?</a:t>
            </a:r>
          </a:p>
          <a:p>
            <a:pPr marL="342900" indent="-342900">
              <a:buFont typeface="+mj-lt"/>
              <a:buAutoNum type="arabicPeriod"/>
              <a:defRPr/>
            </a:pPr>
            <a:endParaRPr lang="en-US" sz="3200" dirty="0">
              <a:solidFill>
                <a:srgbClr val="002060"/>
              </a:solidFill>
              <a:latin typeface="Montserrat" panose="00000500000000000000" pitchFamily="2" charset="0"/>
              <a:cs typeface="Calibri" panose="020F0502020204030204" pitchFamily="34" charset="0"/>
            </a:endParaRPr>
          </a:p>
          <a:p>
            <a:pPr marL="342900" indent="-342900">
              <a:buFont typeface="+mj-lt"/>
              <a:buAutoNum type="arabicPeriod"/>
              <a:defRPr/>
            </a:pPr>
            <a:r>
              <a:rPr lang="en-US" sz="3200" dirty="0">
                <a:solidFill>
                  <a:srgbClr val="002060"/>
                </a:solidFill>
                <a:latin typeface="Montserrat" panose="00000500000000000000" pitchFamily="2" charset="0"/>
                <a:cs typeface="Calibri" panose="020F0502020204030204" pitchFamily="34" charset="0"/>
              </a:rPr>
              <a:t>How might your style show up to others—how might it be misunderstood?</a:t>
            </a:r>
          </a:p>
          <a:p>
            <a:pPr marL="342900" indent="-342900">
              <a:buFont typeface="+mj-lt"/>
              <a:buAutoNum type="arabicPeriod"/>
              <a:defRPr/>
            </a:pPr>
            <a:endParaRPr lang="en-US" sz="3200" dirty="0">
              <a:latin typeface="Montserrat" panose="00000500000000000000" pitchFamily="2" charset="0"/>
              <a:cs typeface="Calibri" panose="020F0502020204030204" pitchFamily="34" charset="0"/>
            </a:endParaRPr>
          </a:p>
          <a:p>
            <a:pPr>
              <a:defRPr/>
            </a:pPr>
            <a:endParaRPr lang="en-US" dirty="0">
              <a:latin typeface="Montserrat" panose="00000500000000000000" pitchFamily="2"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itle 1">
            <a:extLst>
              <a:ext uri="{FF2B5EF4-FFF2-40B4-BE49-F238E27FC236}">
                <a16:creationId xmlns:a16="http://schemas.microsoft.com/office/drawing/2014/main" id="{D281CC24-5FAB-10E8-31BB-B558BBA5AEC3}"/>
              </a:ext>
            </a:extLst>
          </p:cNvPr>
          <p:cNvSpPr>
            <a:spLocks noGrp="1"/>
          </p:cNvSpPr>
          <p:nvPr>
            <p:ph type="title"/>
          </p:nvPr>
        </p:nvSpPr>
        <p:spPr>
          <a:xfrm>
            <a:off x="533400" y="190500"/>
            <a:ext cx="9077325" cy="1006475"/>
          </a:xfrm>
        </p:spPr>
        <p:txBody>
          <a:bodyPr/>
          <a:lstStyle/>
          <a:p>
            <a:pPr eaLnBrk="1" hangingPunct="1"/>
            <a:r>
              <a:rPr lang="en-US" altLang="en-US" sz="4000" b="1" dirty="0">
                <a:solidFill>
                  <a:srgbClr val="002060"/>
                </a:solidFill>
                <a:latin typeface="Montserrat" panose="00000500000000000000" pitchFamily="2" charset="0"/>
              </a:rPr>
              <a:t>Your Inclination</a:t>
            </a:r>
          </a:p>
        </p:txBody>
      </p:sp>
      <p:sp>
        <p:nvSpPr>
          <p:cNvPr id="4" name="Rectangle 3">
            <a:extLst>
              <a:ext uri="{FF2B5EF4-FFF2-40B4-BE49-F238E27FC236}">
                <a16:creationId xmlns:a16="http://schemas.microsoft.com/office/drawing/2014/main" id="{F332AEED-034D-2E71-7D57-849ACC8F864B}"/>
              </a:ext>
            </a:extLst>
          </p:cNvPr>
          <p:cNvSpPr/>
          <p:nvPr/>
        </p:nvSpPr>
        <p:spPr>
          <a:xfrm>
            <a:off x="0" y="1509713"/>
            <a:ext cx="38100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Montserrat" panose="00000500000000000000" pitchFamily="2" charset="0"/>
            </a:endParaRPr>
          </a:p>
        </p:txBody>
      </p:sp>
      <p:sp>
        <p:nvSpPr>
          <p:cNvPr id="5" name="Rectangle 4">
            <a:extLst>
              <a:ext uri="{FF2B5EF4-FFF2-40B4-BE49-F238E27FC236}">
                <a16:creationId xmlns:a16="http://schemas.microsoft.com/office/drawing/2014/main" id="{7CE9E289-DB86-6877-E18E-3A47751B0199}"/>
              </a:ext>
            </a:extLst>
          </p:cNvPr>
          <p:cNvSpPr/>
          <p:nvPr/>
        </p:nvSpPr>
        <p:spPr>
          <a:xfrm rot="5400000">
            <a:off x="7426325" y="2946400"/>
            <a:ext cx="3149600" cy="285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Montserrat" panose="00000500000000000000" pitchFamily="2" charset="0"/>
            </a:endParaRPr>
          </a:p>
        </p:txBody>
      </p:sp>
      <p:pic>
        <p:nvPicPr>
          <p:cNvPr id="150533" name="Picture 5">
            <a:extLst>
              <a:ext uri="{FF2B5EF4-FFF2-40B4-BE49-F238E27FC236}">
                <a16:creationId xmlns:a16="http://schemas.microsoft.com/office/drawing/2014/main" id="{999D1E79-B538-DEC7-B2C6-AD580D39C3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100" y="2636838"/>
            <a:ext cx="2422525" cy="242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4" name="Picture 6">
            <a:extLst>
              <a:ext uri="{FF2B5EF4-FFF2-40B4-BE49-F238E27FC236}">
                <a16:creationId xmlns:a16="http://schemas.microsoft.com/office/drawing/2014/main" id="{C0F718F2-AAB6-0560-C4BB-8687AB1290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750" y="2582863"/>
            <a:ext cx="2422525" cy="242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5" name="Picture 7">
            <a:extLst>
              <a:ext uri="{FF2B5EF4-FFF2-40B4-BE49-F238E27FC236}">
                <a16:creationId xmlns:a16="http://schemas.microsoft.com/office/drawing/2014/main" id="{1015D348-FC29-D8E9-A2B8-EE36A52A9D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0313" y="2582863"/>
            <a:ext cx="2422525" cy="242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Oval 8">
            <a:extLst>
              <a:ext uri="{FF2B5EF4-FFF2-40B4-BE49-F238E27FC236}">
                <a16:creationId xmlns:a16="http://schemas.microsoft.com/office/drawing/2014/main" id="{8158EA36-903E-EF4B-34EE-76231DD76F9F}"/>
              </a:ext>
            </a:extLst>
          </p:cNvPr>
          <p:cNvSpPr>
            <a:spLocks noChangeAspect="1"/>
          </p:cNvSpPr>
          <p:nvPr/>
        </p:nvSpPr>
        <p:spPr>
          <a:xfrm>
            <a:off x="1658938" y="3649663"/>
            <a:ext cx="146050" cy="14605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508000" indent="-50800" algn="l" rtl="0" eaLnBrk="0" fontAlgn="base" hangingPunct="0">
              <a:spcBef>
                <a:spcPct val="0"/>
              </a:spcBef>
              <a:spcAft>
                <a:spcPct val="0"/>
              </a:spcAft>
              <a:defRPr kern="1200">
                <a:solidFill>
                  <a:schemeClr val="lt1"/>
                </a:solidFill>
                <a:latin typeface="+mn-lt"/>
                <a:ea typeface="+mn-ea"/>
                <a:cs typeface="+mn-cs"/>
              </a:defRPr>
            </a:lvl2pPr>
            <a:lvl3pPr marL="1017588" indent="-103188" algn="l" rtl="0" eaLnBrk="0" fontAlgn="base" hangingPunct="0">
              <a:spcBef>
                <a:spcPct val="0"/>
              </a:spcBef>
              <a:spcAft>
                <a:spcPct val="0"/>
              </a:spcAft>
              <a:defRPr kern="1200">
                <a:solidFill>
                  <a:schemeClr val="lt1"/>
                </a:solidFill>
                <a:latin typeface="+mn-lt"/>
                <a:ea typeface="+mn-ea"/>
                <a:cs typeface="+mn-cs"/>
              </a:defRPr>
            </a:lvl3pPr>
            <a:lvl4pPr marL="1527175" indent="-155575" algn="l" rtl="0" eaLnBrk="0" fontAlgn="base" hangingPunct="0">
              <a:spcBef>
                <a:spcPct val="0"/>
              </a:spcBef>
              <a:spcAft>
                <a:spcPct val="0"/>
              </a:spcAft>
              <a:defRPr kern="1200">
                <a:solidFill>
                  <a:schemeClr val="lt1"/>
                </a:solidFill>
                <a:latin typeface="+mn-lt"/>
                <a:ea typeface="+mn-ea"/>
                <a:cs typeface="+mn-cs"/>
              </a:defRPr>
            </a:lvl4pPr>
            <a:lvl5pPr marL="2036763" indent="-207963"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a:latin typeface="Montserrat" panose="00000500000000000000" pitchFamily="2" charset="0"/>
            </a:endParaRPr>
          </a:p>
        </p:txBody>
      </p:sp>
      <p:sp>
        <p:nvSpPr>
          <p:cNvPr id="10" name="Oval 9">
            <a:extLst>
              <a:ext uri="{FF2B5EF4-FFF2-40B4-BE49-F238E27FC236}">
                <a16:creationId xmlns:a16="http://schemas.microsoft.com/office/drawing/2014/main" id="{BE09ABE5-7989-835B-D636-2AF43D4BD2D4}"/>
              </a:ext>
            </a:extLst>
          </p:cNvPr>
          <p:cNvSpPr>
            <a:spLocks noChangeAspect="1"/>
          </p:cNvSpPr>
          <p:nvPr/>
        </p:nvSpPr>
        <p:spPr>
          <a:xfrm>
            <a:off x="5016500" y="3241675"/>
            <a:ext cx="146050" cy="14605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508000" indent="-50800" algn="l" rtl="0" eaLnBrk="0" fontAlgn="base" hangingPunct="0">
              <a:spcBef>
                <a:spcPct val="0"/>
              </a:spcBef>
              <a:spcAft>
                <a:spcPct val="0"/>
              </a:spcAft>
              <a:defRPr kern="1200">
                <a:solidFill>
                  <a:schemeClr val="lt1"/>
                </a:solidFill>
                <a:latin typeface="+mn-lt"/>
                <a:ea typeface="+mn-ea"/>
                <a:cs typeface="+mn-cs"/>
              </a:defRPr>
            </a:lvl2pPr>
            <a:lvl3pPr marL="1017588" indent="-103188" algn="l" rtl="0" eaLnBrk="0" fontAlgn="base" hangingPunct="0">
              <a:spcBef>
                <a:spcPct val="0"/>
              </a:spcBef>
              <a:spcAft>
                <a:spcPct val="0"/>
              </a:spcAft>
              <a:defRPr kern="1200">
                <a:solidFill>
                  <a:schemeClr val="lt1"/>
                </a:solidFill>
                <a:latin typeface="+mn-lt"/>
                <a:ea typeface="+mn-ea"/>
                <a:cs typeface="+mn-cs"/>
              </a:defRPr>
            </a:lvl3pPr>
            <a:lvl4pPr marL="1527175" indent="-155575" algn="l" rtl="0" eaLnBrk="0" fontAlgn="base" hangingPunct="0">
              <a:spcBef>
                <a:spcPct val="0"/>
              </a:spcBef>
              <a:spcAft>
                <a:spcPct val="0"/>
              </a:spcAft>
              <a:defRPr kern="1200">
                <a:solidFill>
                  <a:schemeClr val="lt1"/>
                </a:solidFill>
                <a:latin typeface="+mn-lt"/>
                <a:ea typeface="+mn-ea"/>
                <a:cs typeface="+mn-cs"/>
              </a:defRPr>
            </a:lvl4pPr>
            <a:lvl5pPr marL="2036763" indent="-207963"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a:latin typeface="Montserrat" panose="00000500000000000000" pitchFamily="2" charset="0"/>
            </a:endParaRPr>
          </a:p>
        </p:txBody>
      </p:sp>
      <p:sp>
        <p:nvSpPr>
          <p:cNvPr id="11" name="Oval 10">
            <a:extLst>
              <a:ext uri="{FF2B5EF4-FFF2-40B4-BE49-F238E27FC236}">
                <a16:creationId xmlns:a16="http://schemas.microsoft.com/office/drawing/2014/main" id="{E244F136-F226-8462-F524-63D247DD747C}"/>
              </a:ext>
            </a:extLst>
          </p:cNvPr>
          <p:cNvSpPr>
            <a:spLocks noChangeAspect="1"/>
          </p:cNvSpPr>
          <p:nvPr/>
        </p:nvSpPr>
        <p:spPr>
          <a:xfrm>
            <a:off x="8281988" y="3005138"/>
            <a:ext cx="146050" cy="14922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508000" indent="-50800" algn="l" rtl="0" eaLnBrk="0" fontAlgn="base" hangingPunct="0">
              <a:spcBef>
                <a:spcPct val="0"/>
              </a:spcBef>
              <a:spcAft>
                <a:spcPct val="0"/>
              </a:spcAft>
              <a:defRPr kern="1200">
                <a:solidFill>
                  <a:schemeClr val="lt1"/>
                </a:solidFill>
                <a:latin typeface="+mn-lt"/>
                <a:ea typeface="+mn-ea"/>
                <a:cs typeface="+mn-cs"/>
              </a:defRPr>
            </a:lvl2pPr>
            <a:lvl3pPr marL="1017588" indent="-103188" algn="l" rtl="0" eaLnBrk="0" fontAlgn="base" hangingPunct="0">
              <a:spcBef>
                <a:spcPct val="0"/>
              </a:spcBef>
              <a:spcAft>
                <a:spcPct val="0"/>
              </a:spcAft>
              <a:defRPr kern="1200">
                <a:solidFill>
                  <a:schemeClr val="lt1"/>
                </a:solidFill>
                <a:latin typeface="+mn-lt"/>
                <a:ea typeface="+mn-ea"/>
                <a:cs typeface="+mn-cs"/>
              </a:defRPr>
            </a:lvl3pPr>
            <a:lvl4pPr marL="1527175" indent="-155575" algn="l" rtl="0" eaLnBrk="0" fontAlgn="base" hangingPunct="0">
              <a:spcBef>
                <a:spcPct val="0"/>
              </a:spcBef>
              <a:spcAft>
                <a:spcPct val="0"/>
              </a:spcAft>
              <a:defRPr kern="1200">
                <a:solidFill>
                  <a:schemeClr val="lt1"/>
                </a:solidFill>
                <a:latin typeface="+mn-lt"/>
                <a:ea typeface="+mn-ea"/>
                <a:cs typeface="+mn-cs"/>
              </a:defRPr>
            </a:lvl4pPr>
            <a:lvl5pPr marL="2036763" indent="-207963"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a:latin typeface="Montserrat" panose="00000500000000000000" pitchFamily="2" charset="0"/>
            </a:endParaRPr>
          </a:p>
        </p:txBody>
      </p:sp>
      <p:sp>
        <p:nvSpPr>
          <p:cNvPr id="150539" name="TextBox 22">
            <a:extLst>
              <a:ext uri="{FF2B5EF4-FFF2-40B4-BE49-F238E27FC236}">
                <a16:creationId xmlns:a16="http://schemas.microsoft.com/office/drawing/2014/main" id="{A0113E6B-E6AC-07B6-4E68-057FAD17E1AF}"/>
              </a:ext>
            </a:extLst>
          </p:cNvPr>
          <p:cNvSpPr txBox="1">
            <a:spLocks noChangeArrowheads="1"/>
          </p:cNvSpPr>
          <p:nvPr/>
        </p:nvSpPr>
        <p:spPr bwMode="auto">
          <a:xfrm>
            <a:off x="825500" y="5081588"/>
            <a:ext cx="1447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Franklin Gothic Book" panose="020B0503020102020204" pitchFamily="34" charset="0"/>
              </a:defRPr>
            </a:lvl1pPr>
            <a:lvl2pPr marL="508000" indent="-50800">
              <a:spcBef>
                <a:spcPts val="550"/>
              </a:spcBef>
              <a:buClr>
                <a:schemeClr val="accent1"/>
              </a:buClr>
              <a:buSzPct val="70000"/>
              <a:buFont typeface="Wingdings 2" panose="05020102010507070707" pitchFamily="18" charset="2"/>
              <a:buChar char=""/>
              <a:defRPr sz="2600">
                <a:solidFill>
                  <a:schemeClr val="tx1"/>
                </a:solidFill>
                <a:latin typeface="Franklin Gothic Book" panose="020B0503020102020204" pitchFamily="34" charset="0"/>
              </a:defRPr>
            </a:lvl2pPr>
            <a:lvl3pPr marL="1017588" indent="-103188">
              <a:spcBef>
                <a:spcPts val="500"/>
              </a:spcBef>
              <a:buClr>
                <a:schemeClr val="accent2"/>
              </a:buClr>
              <a:buSzPct val="75000"/>
              <a:buFont typeface="Wingdings" panose="05000000000000000000" pitchFamily="2" charset="2"/>
              <a:buChar char=""/>
              <a:defRPr sz="2300">
                <a:solidFill>
                  <a:schemeClr val="tx1"/>
                </a:solidFill>
                <a:latin typeface="Franklin Gothic Book" panose="020B0503020102020204" pitchFamily="34" charset="0"/>
              </a:defRPr>
            </a:lvl3pPr>
            <a:lvl4pPr marL="1527175" indent="-155575">
              <a:spcBef>
                <a:spcPts val="400"/>
              </a:spcBef>
              <a:buClr>
                <a:srgbClr val="ACC1E8"/>
              </a:buClr>
              <a:buSzPct val="75000"/>
              <a:buFont typeface="Wingdings" panose="05000000000000000000" pitchFamily="2" charset="2"/>
              <a:buChar char=""/>
              <a:defRPr sz="2000">
                <a:solidFill>
                  <a:schemeClr val="tx1"/>
                </a:solidFill>
                <a:latin typeface="Franklin Gothic Book" panose="020B0503020102020204" pitchFamily="34" charset="0"/>
              </a:defRPr>
            </a:lvl4pPr>
            <a:lvl5pPr marL="2036763" indent="-207963">
              <a:spcBef>
                <a:spcPts val="400"/>
              </a:spcBef>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5pPr>
            <a:lvl6pPr marL="2493963" indent="-207963"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6pPr>
            <a:lvl7pPr marL="2951163" indent="-207963"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7pPr>
            <a:lvl8pPr marL="3408363" indent="-207963"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8pPr>
            <a:lvl9pPr marL="3865563" indent="-207963"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9pPr>
          </a:lstStyle>
          <a:p>
            <a:pPr algn="ctr" eaLnBrk="1" hangingPunct="1">
              <a:spcBef>
                <a:spcPct val="0"/>
              </a:spcBef>
              <a:buClrTx/>
              <a:buSzTx/>
              <a:buFontTx/>
              <a:buNone/>
            </a:pPr>
            <a:r>
              <a:rPr lang="en-US" altLang="en-US" sz="3200" dirty="0">
                <a:solidFill>
                  <a:srgbClr val="002060"/>
                </a:solidFill>
                <a:latin typeface="Montserrat" panose="00000500000000000000" pitchFamily="2" charset="0"/>
                <a:cs typeface="Calibri" panose="020F0502020204030204" pitchFamily="34" charset="0"/>
              </a:rPr>
              <a:t>Slight</a:t>
            </a:r>
          </a:p>
        </p:txBody>
      </p:sp>
      <p:sp>
        <p:nvSpPr>
          <p:cNvPr id="150540" name="TextBox 20">
            <a:extLst>
              <a:ext uri="{FF2B5EF4-FFF2-40B4-BE49-F238E27FC236}">
                <a16:creationId xmlns:a16="http://schemas.microsoft.com/office/drawing/2014/main" id="{9D3F73A2-8CD4-C99E-B97E-5C6E1BB28C73}"/>
              </a:ext>
            </a:extLst>
          </p:cNvPr>
          <p:cNvSpPr txBox="1">
            <a:spLocks noChangeArrowheads="1"/>
          </p:cNvSpPr>
          <p:nvPr/>
        </p:nvSpPr>
        <p:spPr bwMode="auto">
          <a:xfrm>
            <a:off x="3429000" y="5041900"/>
            <a:ext cx="22367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Franklin Gothic Book" panose="020B0503020102020204" pitchFamily="34" charset="0"/>
              </a:defRPr>
            </a:lvl1pPr>
            <a:lvl2pPr marL="508000" indent="-50800">
              <a:spcBef>
                <a:spcPts val="550"/>
              </a:spcBef>
              <a:buClr>
                <a:schemeClr val="accent1"/>
              </a:buClr>
              <a:buSzPct val="70000"/>
              <a:buFont typeface="Wingdings 2" panose="05020102010507070707" pitchFamily="18" charset="2"/>
              <a:buChar char=""/>
              <a:defRPr sz="2600">
                <a:solidFill>
                  <a:schemeClr val="tx1"/>
                </a:solidFill>
                <a:latin typeface="Franklin Gothic Book" panose="020B0503020102020204" pitchFamily="34" charset="0"/>
              </a:defRPr>
            </a:lvl2pPr>
            <a:lvl3pPr marL="1017588" indent="-103188">
              <a:spcBef>
                <a:spcPts val="500"/>
              </a:spcBef>
              <a:buClr>
                <a:schemeClr val="accent2"/>
              </a:buClr>
              <a:buSzPct val="75000"/>
              <a:buFont typeface="Wingdings" panose="05000000000000000000" pitchFamily="2" charset="2"/>
              <a:buChar char=""/>
              <a:defRPr sz="2300">
                <a:solidFill>
                  <a:schemeClr val="tx1"/>
                </a:solidFill>
                <a:latin typeface="Franklin Gothic Book" panose="020B0503020102020204" pitchFamily="34" charset="0"/>
              </a:defRPr>
            </a:lvl3pPr>
            <a:lvl4pPr marL="1527175" indent="-155575">
              <a:spcBef>
                <a:spcPts val="400"/>
              </a:spcBef>
              <a:buClr>
                <a:srgbClr val="ACC1E8"/>
              </a:buClr>
              <a:buSzPct val="75000"/>
              <a:buFont typeface="Wingdings" panose="05000000000000000000" pitchFamily="2" charset="2"/>
              <a:buChar char=""/>
              <a:defRPr sz="2000">
                <a:solidFill>
                  <a:schemeClr val="tx1"/>
                </a:solidFill>
                <a:latin typeface="Franklin Gothic Book" panose="020B0503020102020204" pitchFamily="34" charset="0"/>
              </a:defRPr>
            </a:lvl4pPr>
            <a:lvl5pPr marL="2036763" indent="-207963">
              <a:spcBef>
                <a:spcPts val="400"/>
              </a:spcBef>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5pPr>
            <a:lvl6pPr marL="2493963" indent="-207963"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6pPr>
            <a:lvl7pPr marL="2951163" indent="-207963"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7pPr>
            <a:lvl8pPr marL="3408363" indent="-207963"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8pPr>
            <a:lvl9pPr marL="3865563" indent="-207963"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9pPr>
          </a:lstStyle>
          <a:p>
            <a:pPr algn="ctr" eaLnBrk="1" hangingPunct="1">
              <a:spcBef>
                <a:spcPct val="0"/>
              </a:spcBef>
              <a:buClrTx/>
              <a:buSzTx/>
              <a:buFontTx/>
              <a:buNone/>
            </a:pPr>
            <a:r>
              <a:rPr lang="en-US" altLang="en-US" sz="3200" dirty="0">
                <a:solidFill>
                  <a:srgbClr val="002060"/>
                </a:solidFill>
                <a:latin typeface="Montserrat" panose="00000500000000000000" pitchFamily="2" charset="0"/>
                <a:cs typeface="Calibri" panose="020F0502020204030204" pitchFamily="34" charset="0"/>
              </a:rPr>
              <a:t>Moderate</a:t>
            </a:r>
          </a:p>
        </p:txBody>
      </p:sp>
      <p:sp>
        <p:nvSpPr>
          <p:cNvPr id="150541" name="TextBox 3">
            <a:extLst>
              <a:ext uri="{FF2B5EF4-FFF2-40B4-BE49-F238E27FC236}">
                <a16:creationId xmlns:a16="http://schemas.microsoft.com/office/drawing/2014/main" id="{D551712B-C37D-8DFA-D655-476EEB3FCD6A}"/>
              </a:ext>
            </a:extLst>
          </p:cNvPr>
          <p:cNvSpPr txBox="1">
            <a:spLocks noChangeArrowheads="1"/>
          </p:cNvSpPr>
          <p:nvPr/>
        </p:nvSpPr>
        <p:spPr bwMode="auto">
          <a:xfrm>
            <a:off x="6705600" y="5040313"/>
            <a:ext cx="15970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Franklin Gothic Book" panose="020B0503020102020204" pitchFamily="34" charset="0"/>
              </a:defRPr>
            </a:lvl1pPr>
            <a:lvl2pPr marL="508000" indent="-50800">
              <a:spcBef>
                <a:spcPts val="550"/>
              </a:spcBef>
              <a:buClr>
                <a:schemeClr val="accent1"/>
              </a:buClr>
              <a:buSzPct val="70000"/>
              <a:buFont typeface="Wingdings 2" panose="05020102010507070707" pitchFamily="18" charset="2"/>
              <a:buChar char=""/>
              <a:defRPr sz="2600">
                <a:solidFill>
                  <a:schemeClr val="tx1"/>
                </a:solidFill>
                <a:latin typeface="Franklin Gothic Book" panose="020B0503020102020204" pitchFamily="34" charset="0"/>
              </a:defRPr>
            </a:lvl2pPr>
            <a:lvl3pPr marL="1017588" indent="-103188">
              <a:spcBef>
                <a:spcPts val="500"/>
              </a:spcBef>
              <a:buClr>
                <a:schemeClr val="accent2"/>
              </a:buClr>
              <a:buSzPct val="75000"/>
              <a:buFont typeface="Wingdings" panose="05000000000000000000" pitchFamily="2" charset="2"/>
              <a:buChar char=""/>
              <a:defRPr sz="2300">
                <a:solidFill>
                  <a:schemeClr val="tx1"/>
                </a:solidFill>
                <a:latin typeface="Franklin Gothic Book" panose="020B0503020102020204" pitchFamily="34" charset="0"/>
              </a:defRPr>
            </a:lvl3pPr>
            <a:lvl4pPr marL="1527175" indent="-155575">
              <a:spcBef>
                <a:spcPts val="400"/>
              </a:spcBef>
              <a:buClr>
                <a:srgbClr val="ACC1E8"/>
              </a:buClr>
              <a:buSzPct val="75000"/>
              <a:buFont typeface="Wingdings" panose="05000000000000000000" pitchFamily="2" charset="2"/>
              <a:buChar char=""/>
              <a:defRPr sz="2000">
                <a:solidFill>
                  <a:schemeClr val="tx1"/>
                </a:solidFill>
                <a:latin typeface="Franklin Gothic Book" panose="020B0503020102020204" pitchFamily="34" charset="0"/>
              </a:defRPr>
            </a:lvl4pPr>
            <a:lvl5pPr marL="2036763" indent="-207963">
              <a:spcBef>
                <a:spcPts val="400"/>
              </a:spcBef>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5pPr>
            <a:lvl6pPr marL="2493963" indent="-207963"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6pPr>
            <a:lvl7pPr marL="2951163" indent="-207963"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7pPr>
            <a:lvl8pPr marL="3408363" indent="-207963"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8pPr>
            <a:lvl9pPr marL="3865563" indent="-207963"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9pPr>
          </a:lstStyle>
          <a:p>
            <a:pPr algn="ctr" eaLnBrk="1" hangingPunct="1">
              <a:spcBef>
                <a:spcPct val="0"/>
              </a:spcBef>
              <a:buClrTx/>
              <a:buSzTx/>
              <a:buFontTx/>
              <a:buNone/>
            </a:pPr>
            <a:r>
              <a:rPr lang="en-US" altLang="en-US" sz="3200" dirty="0">
                <a:solidFill>
                  <a:srgbClr val="002060"/>
                </a:solidFill>
                <a:latin typeface="Montserrat" panose="00000500000000000000" pitchFamily="2" charset="0"/>
                <a:cs typeface="Calibri" panose="020F0502020204030204" pitchFamily="34" charset="0"/>
              </a:rPr>
              <a:t>Strong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3">
            <a:extLst>
              <a:ext uri="{FF2B5EF4-FFF2-40B4-BE49-F238E27FC236}">
                <a16:creationId xmlns:a16="http://schemas.microsoft.com/office/drawing/2014/main" id="{67DB6C2B-B023-3383-1CC5-1906B55796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8213" y="1917700"/>
            <a:ext cx="4381500" cy="437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27" name="Title 1">
            <a:extLst>
              <a:ext uri="{FF2B5EF4-FFF2-40B4-BE49-F238E27FC236}">
                <a16:creationId xmlns:a16="http://schemas.microsoft.com/office/drawing/2014/main" id="{2C774652-D341-9799-8660-788CFEE007CA}"/>
              </a:ext>
            </a:extLst>
          </p:cNvPr>
          <p:cNvSpPr>
            <a:spLocks noGrp="1"/>
          </p:cNvSpPr>
          <p:nvPr>
            <p:ph type="title"/>
          </p:nvPr>
        </p:nvSpPr>
        <p:spPr>
          <a:xfrm>
            <a:off x="533400" y="190500"/>
            <a:ext cx="9077325" cy="1006475"/>
          </a:xfrm>
        </p:spPr>
        <p:txBody>
          <a:bodyPr/>
          <a:lstStyle/>
          <a:p>
            <a:pPr eaLnBrk="1" hangingPunct="1"/>
            <a:r>
              <a:rPr lang="en-US" altLang="en-US" sz="4000" b="1" dirty="0">
                <a:solidFill>
                  <a:srgbClr val="002060"/>
                </a:solidFill>
                <a:latin typeface="Montserrat" panose="00000500000000000000" pitchFamily="2" charset="0"/>
              </a:rPr>
              <a:t>How do I react?</a:t>
            </a:r>
          </a:p>
        </p:txBody>
      </p:sp>
      <p:sp>
        <p:nvSpPr>
          <p:cNvPr id="2" name="Oval 1">
            <a:extLst>
              <a:ext uri="{FF2B5EF4-FFF2-40B4-BE49-F238E27FC236}">
                <a16:creationId xmlns:a16="http://schemas.microsoft.com/office/drawing/2014/main" id="{5CF6EA87-1B70-B5D0-83A1-DDFF9E195D29}"/>
              </a:ext>
            </a:extLst>
          </p:cNvPr>
          <p:cNvSpPr/>
          <p:nvPr/>
        </p:nvSpPr>
        <p:spPr>
          <a:xfrm>
            <a:off x="5562600" y="2192338"/>
            <a:ext cx="533400" cy="533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1" name="Oval 30">
            <a:extLst>
              <a:ext uri="{FF2B5EF4-FFF2-40B4-BE49-F238E27FC236}">
                <a16:creationId xmlns:a16="http://schemas.microsoft.com/office/drawing/2014/main" id="{89D489F4-0AE1-9156-A23D-B4635BCED28B}"/>
              </a:ext>
            </a:extLst>
          </p:cNvPr>
          <p:cNvSpPr/>
          <p:nvPr/>
        </p:nvSpPr>
        <p:spPr>
          <a:xfrm>
            <a:off x="5610225" y="2895600"/>
            <a:ext cx="533400" cy="533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 name="Oval 31">
            <a:extLst>
              <a:ext uri="{FF2B5EF4-FFF2-40B4-BE49-F238E27FC236}">
                <a16:creationId xmlns:a16="http://schemas.microsoft.com/office/drawing/2014/main" id="{EA533502-B8BB-2EA2-865A-8831F43D9EAD}"/>
              </a:ext>
            </a:extLst>
          </p:cNvPr>
          <p:cNvSpPr/>
          <p:nvPr/>
        </p:nvSpPr>
        <p:spPr>
          <a:xfrm>
            <a:off x="2590800" y="4800600"/>
            <a:ext cx="533400" cy="533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nodeType="clickEffect">
                                  <p:stCondLst>
                                    <p:cond delay="0"/>
                                  </p:stCondLst>
                                  <p:childTnLst>
                                    <p:set>
                                      <p:cBhvr>
                                        <p:cTn id="10" dur="1" fill="hold">
                                          <p:stCondLst>
                                            <p:cond delay="0"/>
                                          </p:stCondLst>
                                        </p:cTn>
                                        <p:tgtEl>
                                          <p:spTgt spid="31"/>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3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3">
            <a:extLst>
              <a:ext uri="{FF2B5EF4-FFF2-40B4-BE49-F238E27FC236}">
                <a16:creationId xmlns:a16="http://schemas.microsoft.com/office/drawing/2014/main" id="{3A165235-7A3B-ED12-A435-28216600D7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8213" y="1917700"/>
            <a:ext cx="4381500" cy="437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2579" name="Title 1">
            <a:extLst>
              <a:ext uri="{FF2B5EF4-FFF2-40B4-BE49-F238E27FC236}">
                <a16:creationId xmlns:a16="http://schemas.microsoft.com/office/drawing/2014/main" id="{D419B6D9-FCB4-DF6F-7E85-DCCC810B7B68}"/>
              </a:ext>
            </a:extLst>
          </p:cNvPr>
          <p:cNvSpPr>
            <a:spLocks noGrp="1"/>
          </p:cNvSpPr>
          <p:nvPr>
            <p:ph type="title"/>
          </p:nvPr>
        </p:nvSpPr>
        <p:spPr>
          <a:xfrm>
            <a:off x="533400" y="190500"/>
            <a:ext cx="9077325" cy="1006475"/>
          </a:xfrm>
        </p:spPr>
        <p:txBody>
          <a:bodyPr/>
          <a:lstStyle/>
          <a:p>
            <a:pPr eaLnBrk="1" hangingPunct="1"/>
            <a:r>
              <a:rPr lang="en-US" altLang="en-US" sz="4000" b="1" dirty="0">
                <a:solidFill>
                  <a:srgbClr val="002060"/>
                </a:solidFill>
                <a:latin typeface="Montserrat" panose="00000500000000000000" pitchFamily="2" charset="0"/>
              </a:rPr>
              <a:t>Leadership and </a:t>
            </a:r>
            <a:r>
              <a:rPr lang="en-US" altLang="en-US" sz="4000" b="1" dirty="0" err="1">
                <a:solidFill>
                  <a:srgbClr val="002060"/>
                </a:solidFill>
                <a:latin typeface="Montserrat" panose="00000500000000000000" pitchFamily="2" charset="0"/>
              </a:rPr>
              <a:t>DiSC</a:t>
            </a:r>
            <a:endParaRPr lang="en-US" altLang="en-US" sz="4000" b="1" dirty="0">
              <a:solidFill>
                <a:srgbClr val="002060"/>
              </a:solidFill>
              <a:latin typeface="Montserrat" panose="00000500000000000000" pitchFamily="2" charset="0"/>
            </a:endParaRPr>
          </a:p>
        </p:txBody>
      </p:sp>
      <p:grpSp>
        <p:nvGrpSpPr>
          <p:cNvPr id="152580" name="Group 30">
            <a:extLst>
              <a:ext uri="{FF2B5EF4-FFF2-40B4-BE49-F238E27FC236}">
                <a16:creationId xmlns:a16="http://schemas.microsoft.com/office/drawing/2014/main" id="{B2467CAB-A964-D227-351B-511B312E0D9B}"/>
              </a:ext>
            </a:extLst>
          </p:cNvPr>
          <p:cNvGrpSpPr>
            <a:grpSpLocks/>
          </p:cNvGrpSpPr>
          <p:nvPr/>
        </p:nvGrpSpPr>
        <p:grpSpPr bwMode="auto">
          <a:xfrm>
            <a:off x="990600" y="1468438"/>
            <a:ext cx="6686550" cy="5241925"/>
            <a:chOff x="-8769161" y="2094181"/>
            <a:chExt cx="7902537" cy="6202931"/>
          </a:xfrm>
        </p:grpSpPr>
        <p:sp>
          <p:nvSpPr>
            <p:cNvPr id="152581" name="Line 90">
              <a:extLst>
                <a:ext uri="{FF2B5EF4-FFF2-40B4-BE49-F238E27FC236}">
                  <a16:creationId xmlns:a16="http://schemas.microsoft.com/office/drawing/2014/main" id="{316F5C12-0BF3-46EF-A88F-79AE51F3FB20}"/>
                </a:ext>
              </a:extLst>
            </p:cNvPr>
            <p:cNvSpPr>
              <a:spLocks noChangeShapeType="1"/>
            </p:cNvSpPr>
            <p:nvPr/>
          </p:nvSpPr>
          <p:spPr bwMode="auto">
            <a:xfrm>
              <a:off x="-4764178" y="2514599"/>
              <a:ext cx="36343" cy="5405607"/>
            </a:xfrm>
            <a:prstGeom prst="line">
              <a:avLst/>
            </a:prstGeom>
            <a:noFill/>
            <a:ln w="57150" cap="rnd">
              <a:solidFill>
                <a:schemeClr val="tx1"/>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152582" name="Line 91">
              <a:extLst>
                <a:ext uri="{FF2B5EF4-FFF2-40B4-BE49-F238E27FC236}">
                  <a16:creationId xmlns:a16="http://schemas.microsoft.com/office/drawing/2014/main" id="{FFA543FF-777C-670B-6C10-81EA3E4B0B43}"/>
                </a:ext>
              </a:extLst>
            </p:cNvPr>
            <p:cNvSpPr>
              <a:spLocks noChangeShapeType="1"/>
            </p:cNvSpPr>
            <p:nvPr/>
          </p:nvSpPr>
          <p:spPr bwMode="auto">
            <a:xfrm flipV="1">
              <a:off x="-7784372" y="5212261"/>
              <a:ext cx="5929176" cy="0"/>
            </a:xfrm>
            <a:prstGeom prst="line">
              <a:avLst/>
            </a:prstGeom>
            <a:noFill/>
            <a:ln w="57150" cap="rnd">
              <a:solidFill>
                <a:schemeClr val="tx1"/>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16" name="Text Box 92">
              <a:extLst>
                <a:ext uri="{FF2B5EF4-FFF2-40B4-BE49-F238E27FC236}">
                  <a16:creationId xmlns:a16="http://schemas.microsoft.com/office/drawing/2014/main" id="{0840F91F-9653-119B-9DE0-F0E404846FB3}"/>
                </a:ext>
              </a:extLst>
            </p:cNvPr>
            <p:cNvSpPr txBox="1">
              <a:spLocks noChangeArrowheads="1"/>
            </p:cNvSpPr>
            <p:nvPr/>
          </p:nvSpPr>
          <p:spPr bwMode="auto">
            <a:xfrm>
              <a:off x="-8427693" y="2220042"/>
              <a:ext cx="1632290" cy="1337519"/>
            </a:xfrm>
            <a:prstGeom prst="wedgeRoundRectCallout">
              <a:avLst>
                <a:gd name="adj1" fmla="val 67860"/>
                <a:gd name="adj2" fmla="val 50918"/>
                <a:gd name="adj3" fmla="val 16667"/>
              </a:avLst>
            </a:prstGeom>
            <a:solidFill>
              <a:schemeClr val="bg1"/>
            </a:solidFill>
            <a:ln w="9525">
              <a:solidFill>
                <a:srgbClr val="4ABC83"/>
              </a:solidFill>
              <a:miter lim="800000"/>
              <a:headEnd/>
              <a:tailEnd/>
            </a:ln>
            <a:effectLst>
              <a:outerShdw blurRad="63500" sx="102000" sy="102000" algn="ctr" rotWithShape="0">
                <a:prstClr val="black">
                  <a:alpha val="40000"/>
                </a:prstClr>
              </a:outerShdw>
            </a:effectLst>
          </p:spPr>
          <p:txBody>
            <a:bodyPr wrap="none"/>
            <a:lstStyle/>
            <a:p>
              <a:pPr eaLnBrk="1" hangingPunct="1">
                <a:defRPr/>
              </a:pPr>
              <a:r>
                <a:rPr lang="en-US" sz="1200" b="1" dirty="0">
                  <a:latin typeface="Calibri" panose="020F0502020204030204" pitchFamily="34" charset="0"/>
                  <a:cs typeface="Calibri" panose="020F0502020204030204" pitchFamily="34" charset="0"/>
                </a:rPr>
                <a:t>Ignite things</a:t>
              </a:r>
            </a:p>
            <a:p>
              <a:pPr eaLnBrk="1" hangingPunct="1">
                <a:defRPr/>
              </a:pPr>
              <a:r>
                <a:rPr lang="en-US" sz="1200" b="1" dirty="0">
                  <a:latin typeface="Calibri" panose="020F0502020204030204" pitchFamily="34" charset="0"/>
                  <a:cs typeface="Calibri" panose="020F0502020204030204" pitchFamily="34" charset="0"/>
                </a:rPr>
                <a:t>Results driven</a:t>
              </a:r>
            </a:p>
            <a:p>
              <a:pPr eaLnBrk="1" hangingPunct="1">
                <a:defRPr/>
              </a:pPr>
              <a:r>
                <a:rPr lang="en-US" sz="1200" b="1" dirty="0">
                  <a:latin typeface="Calibri" panose="020F0502020204030204" pitchFamily="34" charset="0"/>
                  <a:cs typeface="Calibri" panose="020F0502020204030204" pitchFamily="34" charset="0"/>
                </a:rPr>
                <a:t>Strategic thinking</a:t>
              </a:r>
            </a:p>
            <a:p>
              <a:pPr eaLnBrk="1" hangingPunct="1">
                <a:defRPr/>
              </a:pPr>
              <a:r>
                <a:rPr lang="en-US" sz="1200" b="1" dirty="0">
                  <a:latin typeface="Calibri" panose="020F0502020204030204" pitchFamily="34" charset="0"/>
                  <a:cs typeface="Calibri" panose="020F0502020204030204" pitchFamily="34" charset="0"/>
                </a:rPr>
                <a:t>Risk taking</a:t>
              </a:r>
            </a:p>
            <a:p>
              <a:pPr eaLnBrk="1" hangingPunct="1">
                <a:defRPr/>
              </a:pPr>
              <a:r>
                <a:rPr lang="en-US" sz="1200" b="1" dirty="0">
                  <a:latin typeface="Calibri" panose="020F0502020204030204" pitchFamily="34" charset="0"/>
                  <a:cs typeface="Calibri" panose="020F0502020204030204" pitchFamily="34" charset="0"/>
                </a:rPr>
                <a:t>Stretch goals</a:t>
              </a:r>
            </a:p>
          </p:txBody>
        </p:sp>
        <p:sp>
          <p:nvSpPr>
            <p:cNvPr id="17" name="Text Box 94">
              <a:extLst>
                <a:ext uri="{FF2B5EF4-FFF2-40B4-BE49-F238E27FC236}">
                  <a16:creationId xmlns:a16="http://schemas.microsoft.com/office/drawing/2014/main" id="{50087656-CB6C-6158-70C5-E8CEDE4AB572}"/>
                </a:ext>
              </a:extLst>
            </p:cNvPr>
            <p:cNvSpPr txBox="1">
              <a:spLocks noChangeArrowheads="1"/>
            </p:cNvSpPr>
            <p:nvPr/>
          </p:nvSpPr>
          <p:spPr bwMode="auto">
            <a:xfrm>
              <a:off x="-2872277" y="2208771"/>
              <a:ext cx="1857434" cy="1299948"/>
            </a:xfrm>
            <a:prstGeom prst="wedgeRoundRectCallout">
              <a:avLst>
                <a:gd name="adj1" fmla="val -52453"/>
                <a:gd name="adj2" fmla="val 86872"/>
                <a:gd name="adj3" fmla="val 16667"/>
              </a:avLst>
            </a:prstGeom>
            <a:solidFill>
              <a:schemeClr val="bg1"/>
            </a:solidFill>
            <a:ln w="9525">
              <a:solidFill>
                <a:srgbClr val="F27479"/>
              </a:solidFill>
              <a:miter lim="800000"/>
              <a:headEnd/>
              <a:tailEnd/>
            </a:ln>
            <a:effectLst>
              <a:outerShdw blurRad="63500" sx="102000" sy="102000" algn="ctr" rotWithShape="0">
                <a:prstClr val="black">
                  <a:alpha val="40000"/>
                </a:prstClr>
              </a:outerShdw>
            </a:effectLst>
          </p:spPr>
          <p:txBody>
            <a:bodyPr wrap="none"/>
            <a:lstStyle/>
            <a:p>
              <a:pPr eaLnBrk="1" hangingPunct="1">
                <a:defRPr/>
              </a:pPr>
              <a:r>
                <a:rPr lang="en-US" sz="1200" b="1" dirty="0">
                  <a:latin typeface="Calibri" panose="020F0502020204030204" pitchFamily="34" charset="0"/>
                  <a:cs typeface="Calibri" panose="020F0502020204030204" pitchFamily="34" charset="0"/>
                </a:rPr>
                <a:t>Promoting ideas</a:t>
              </a:r>
            </a:p>
            <a:p>
              <a:pPr eaLnBrk="1" hangingPunct="1">
                <a:defRPr/>
              </a:pPr>
              <a:r>
                <a:rPr lang="en-US" sz="1200" b="1" dirty="0">
                  <a:latin typeface="Calibri" panose="020F0502020204030204" pitchFamily="34" charset="0"/>
                  <a:cs typeface="Calibri" panose="020F0502020204030204" pitchFamily="34" charset="0"/>
                </a:rPr>
                <a:t>Facilitating win-win</a:t>
              </a:r>
            </a:p>
            <a:p>
              <a:pPr eaLnBrk="1" hangingPunct="1">
                <a:defRPr/>
              </a:pPr>
              <a:r>
                <a:rPr lang="en-US" sz="1200" b="1" dirty="0">
                  <a:latin typeface="Calibri" panose="020F0502020204030204" pitchFamily="34" charset="0"/>
                  <a:cs typeface="Calibri" panose="020F0502020204030204" pitchFamily="34" charset="0"/>
                </a:rPr>
                <a:t>Motivating</a:t>
              </a:r>
            </a:p>
            <a:p>
              <a:pPr eaLnBrk="1" hangingPunct="1">
                <a:defRPr/>
              </a:pPr>
              <a:r>
                <a:rPr lang="en-US" sz="1200" b="1" dirty="0">
                  <a:latin typeface="Calibri" panose="020F0502020204030204" pitchFamily="34" charset="0"/>
                  <a:cs typeface="Calibri" panose="020F0502020204030204" pitchFamily="34" charset="0"/>
                </a:rPr>
                <a:t>Creative solutions</a:t>
              </a:r>
            </a:p>
            <a:p>
              <a:pPr eaLnBrk="1" hangingPunct="1">
                <a:defRPr/>
              </a:pPr>
              <a:r>
                <a:rPr lang="en-US" sz="1200" b="1" dirty="0">
                  <a:latin typeface="Calibri" panose="020F0502020204030204" pitchFamily="34" charset="0"/>
                  <a:cs typeface="Calibri" panose="020F0502020204030204" pitchFamily="34" charset="0"/>
                </a:rPr>
                <a:t>Relationship building</a:t>
              </a:r>
            </a:p>
          </p:txBody>
        </p:sp>
        <p:sp>
          <p:nvSpPr>
            <p:cNvPr id="18" name="Text Box 96">
              <a:extLst>
                <a:ext uri="{FF2B5EF4-FFF2-40B4-BE49-F238E27FC236}">
                  <a16:creationId xmlns:a16="http://schemas.microsoft.com/office/drawing/2014/main" id="{164B21F3-D984-C5C5-53B4-67AD17334EEF}"/>
                </a:ext>
              </a:extLst>
            </p:cNvPr>
            <p:cNvSpPr txBox="1">
              <a:spLocks noChangeArrowheads="1"/>
            </p:cNvSpPr>
            <p:nvPr/>
          </p:nvSpPr>
          <p:spPr bwMode="auto">
            <a:xfrm>
              <a:off x="-3249393" y="6818702"/>
              <a:ext cx="2382769" cy="1478410"/>
            </a:xfrm>
            <a:prstGeom prst="wedgeRoundRectCallout">
              <a:avLst>
                <a:gd name="adj1" fmla="val -38334"/>
                <a:gd name="adj2" fmla="val -76793"/>
                <a:gd name="adj3" fmla="val 16667"/>
              </a:avLst>
            </a:prstGeom>
            <a:solidFill>
              <a:schemeClr val="bg1"/>
            </a:solidFill>
            <a:ln w="9525">
              <a:solidFill>
                <a:srgbClr val="32ACE2"/>
              </a:solidFill>
              <a:miter lim="800000"/>
              <a:headEnd/>
              <a:tailEnd/>
            </a:ln>
            <a:effectLst>
              <a:outerShdw blurRad="63500" sx="102000" sy="102000" algn="ctr" rotWithShape="0">
                <a:prstClr val="black">
                  <a:alpha val="40000"/>
                </a:prstClr>
              </a:outerShdw>
            </a:effectLst>
          </p:spPr>
          <p:txBody>
            <a:bodyPr/>
            <a:lstStyle/>
            <a:p>
              <a:pPr eaLnBrk="1" hangingPunct="1">
                <a:defRPr/>
              </a:pPr>
              <a:r>
                <a:rPr lang="en-US" sz="1200" b="1" dirty="0">
                  <a:latin typeface="Calibri" panose="020F0502020204030204" pitchFamily="34" charset="0"/>
                  <a:cs typeface="Calibri" panose="020F0502020204030204" pitchFamily="34" charset="0"/>
                </a:rPr>
                <a:t>Completion of tasks</a:t>
              </a:r>
            </a:p>
            <a:p>
              <a:pPr eaLnBrk="1" hangingPunct="1">
                <a:defRPr/>
              </a:pPr>
              <a:r>
                <a:rPr lang="en-US" sz="1200" b="1" dirty="0">
                  <a:latin typeface="Calibri" panose="020F0502020204030204" pitchFamily="34" charset="0"/>
                  <a:cs typeface="Calibri" panose="020F0502020204030204" pitchFamily="34" charset="0"/>
                </a:rPr>
                <a:t>Processes</a:t>
              </a:r>
            </a:p>
            <a:p>
              <a:pPr eaLnBrk="1" hangingPunct="1">
                <a:defRPr/>
              </a:pPr>
              <a:r>
                <a:rPr lang="en-US" sz="1200" b="1" dirty="0">
                  <a:latin typeface="Calibri" panose="020F0502020204030204" pitchFamily="34" charset="0"/>
                  <a:cs typeface="Calibri" panose="020F0502020204030204" pitchFamily="34" charset="0"/>
                </a:rPr>
                <a:t>Systems</a:t>
              </a:r>
            </a:p>
            <a:p>
              <a:pPr eaLnBrk="1" hangingPunct="1">
                <a:defRPr/>
              </a:pPr>
              <a:r>
                <a:rPr lang="en-US" sz="1200" b="1" dirty="0">
                  <a:latin typeface="Calibri" panose="020F0502020204030204" pitchFamily="34" charset="0"/>
                  <a:cs typeface="Calibri" panose="020F0502020204030204" pitchFamily="34" charset="0"/>
                </a:rPr>
                <a:t>Incremental Improvements</a:t>
              </a:r>
            </a:p>
            <a:p>
              <a:pPr eaLnBrk="1" hangingPunct="1">
                <a:defRPr/>
              </a:pPr>
              <a:r>
                <a:rPr lang="en-US" sz="1200" b="1" dirty="0">
                  <a:latin typeface="Calibri" panose="020F0502020204030204" pitchFamily="34" charset="0"/>
                  <a:cs typeface="Calibri" panose="020F0502020204030204" pitchFamily="34" charset="0"/>
                </a:rPr>
                <a:t>Service</a:t>
              </a:r>
            </a:p>
          </p:txBody>
        </p:sp>
        <p:sp>
          <p:nvSpPr>
            <p:cNvPr id="19" name="Text Box 98">
              <a:extLst>
                <a:ext uri="{FF2B5EF4-FFF2-40B4-BE49-F238E27FC236}">
                  <a16:creationId xmlns:a16="http://schemas.microsoft.com/office/drawing/2014/main" id="{C69CD70E-3A91-FECC-8A40-6AC96C84BC2A}"/>
                </a:ext>
              </a:extLst>
            </p:cNvPr>
            <p:cNvSpPr txBox="1">
              <a:spLocks noChangeArrowheads="1"/>
            </p:cNvSpPr>
            <p:nvPr/>
          </p:nvSpPr>
          <p:spPr bwMode="auto">
            <a:xfrm>
              <a:off x="-8238197" y="6916386"/>
              <a:ext cx="1369623" cy="1301827"/>
            </a:xfrm>
            <a:prstGeom prst="wedgeRoundRectCallout">
              <a:avLst>
                <a:gd name="adj1" fmla="val 81731"/>
                <a:gd name="adj2" fmla="val -49310"/>
                <a:gd name="adj3" fmla="val 16667"/>
              </a:avLst>
            </a:prstGeom>
            <a:solidFill>
              <a:schemeClr val="bg1"/>
            </a:solidFill>
            <a:ln w="9525">
              <a:solidFill>
                <a:srgbClr val="F8D50A"/>
              </a:solidFill>
              <a:miter lim="800000"/>
              <a:headEnd/>
              <a:tailEnd/>
            </a:ln>
            <a:effectLst>
              <a:outerShdw blurRad="63500" sx="102000" sy="102000" algn="ctr" rotWithShape="0">
                <a:prstClr val="black">
                  <a:alpha val="40000"/>
                </a:prstClr>
              </a:outerShdw>
            </a:effectLst>
          </p:spPr>
          <p:txBody>
            <a:bodyPr/>
            <a:lstStyle/>
            <a:p>
              <a:pPr eaLnBrk="1" hangingPunct="1">
                <a:defRPr/>
              </a:pPr>
              <a:r>
                <a:rPr lang="en-US" sz="1200" b="1" dirty="0">
                  <a:latin typeface="Calibri" panose="020F0502020204030204" pitchFamily="34" charset="0"/>
                  <a:cs typeface="Calibri" panose="020F0502020204030204" pitchFamily="34" charset="0"/>
                </a:rPr>
                <a:t>Analysis</a:t>
              </a:r>
            </a:p>
            <a:p>
              <a:pPr eaLnBrk="1" hangingPunct="1">
                <a:defRPr/>
              </a:pPr>
              <a:r>
                <a:rPr lang="en-US" sz="1200" b="1" dirty="0">
                  <a:latin typeface="Calibri" panose="020F0502020204030204" pitchFamily="34" charset="0"/>
                  <a:cs typeface="Calibri" panose="020F0502020204030204" pitchFamily="34" charset="0"/>
                </a:rPr>
                <a:t>Quality</a:t>
              </a:r>
            </a:p>
            <a:p>
              <a:pPr eaLnBrk="1" hangingPunct="1">
                <a:defRPr/>
              </a:pPr>
              <a:r>
                <a:rPr lang="en-US" sz="1200" b="1" dirty="0">
                  <a:latin typeface="Calibri" panose="020F0502020204030204" pitchFamily="34" charset="0"/>
                  <a:cs typeface="Calibri" panose="020F0502020204030204" pitchFamily="34" charset="0"/>
                </a:rPr>
                <a:t>Testing</a:t>
              </a:r>
            </a:p>
            <a:p>
              <a:pPr eaLnBrk="1" hangingPunct="1">
                <a:defRPr/>
              </a:pPr>
              <a:r>
                <a:rPr lang="en-US" sz="1200" b="1" dirty="0">
                  <a:latin typeface="Calibri" panose="020F0502020204030204" pitchFamily="34" charset="0"/>
                  <a:cs typeface="Calibri" panose="020F0502020204030204" pitchFamily="34" charset="0"/>
                </a:rPr>
                <a:t>Procedures</a:t>
              </a:r>
            </a:p>
            <a:p>
              <a:pPr eaLnBrk="1" hangingPunct="1">
                <a:defRPr/>
              </a:pPr>
              <a:r>
                <a:rPr lang="en-US" sz="1200" b="1" dirty="0">
                  <a:latin typeface="Calibri" panose="020F0502020204030204" pitchFamily="34" charset="0"/>
                  <a:cs typeface="Calibri" panose="020F0502020204030204" pitchFamily="34" charset="0"/>
                </a:rPr>
                <a:t>Rules</a:t>
              </a:r>
            </a:p>
          </p:txBody>
        </p:sp>
        <p:sp>
          <p:nvSpPr>
            <p:cNvPr id="20" name="Text Box 95">
              <a:extLst>
                <a:ext uri="{FF2B5EF4-FFF2-40B4-BE49-F238E27FC236}">
                  <a16:creationId xmlns:a16="http://schemas.microsoft.com/office/drawing/2014/main" id="{85794E73-C0AA-2B26-C7F2-A91E14143080}"/>
                </a:ext>
              </a:extLst>
            </p:cNvPr>
            <p:cNvSpPr txBox="1">
              <a:spLocks noChangeArrowheads="1"/>
            </p:cNvSpPr>
            <p:nvPr/>
          </p:nvSpPr>
          <p:spPr bwMode="auto">
            <a:xfrm>
              <a:off x="-4031766" y="4810546"/>
              <a:ext cx="1371499" cy="649974"/>
            </a:xfrm>
            <a:prstGeom prst="rect">
              <a:avLst/>
            </a:prstGeom>
            <a:solidFill>
              <a:schemeClr val="bg1"/>
            </a:solidFill>
            <a:ln w="9525">
              <a:noFill/>
              <a:miter lim="800000"/>
              <a:headEnd/>
              <a:tailEnd/>
            </a:ln>
            <a:effectLst>
              <a:outerShdw blurRad="63500" sx="102000" sy="102000" algn="ctr" rotWithShape="0">
                <a:prstClr val="black">
                  <a:alpha val="40000"/>
                </a:prstClr>
              </a:outerShdw>
            </a:effectLst>
          </p:spPr>
          <p:txBody>
            <a:bodyPr anchor="ctr"/>
            <a:lstStyle/>
            <a:p>
              <a:pPr algn="ctr" eaLnBrk="1" hangingPunct="1">
                <a:defRPr/>
              </a:pPr>
              <a:r>
                <a:rPr lang="en-US" sz="1200" dirty="0">
                  <a:latin typeface="Calibri" panose="020F0502020204030204" pitchFamily="34" charset="0"/>
                  <a:cs typeface="Calibri" panose="020F0502020204030204" pitchFamily="34" charset="0"/>
                </a:rPr>
                <a:t>Team builders</a:t>
              </a:r>
            </a:p>
            <a:p>
              <a:pPr algn="ctr" eaLnBrk="1" hangingPunct="1">
                <a:defRPr/>
              </a:pPr>
              <a:r>
                <a:rPr lang="en-US" sz="1200" dirty="0">
                  <a:latin typeface="Calibri" panose="020F0502020204030204" pitchFamily="34" charset="0"/>
                  <a:cs typeface="Calibri" panose="020F0502020204030204" pitchFamily="34" charset="0"/>
                </a:rPr>
                <a:t>Consensus </a:t>
              </a:r>
            </a:p>
            <a:p>
              <a:pPr algn="ctr" eaLnBrk="1" hangingPunct="1">
                <a:defRPr/>
              </a:pPr>
              <a:r>
                <a:rPr lang="en-US" sz="1200" dirty="0">
                  <a:latin typeface="Calibri" panose="020F0502020204030204" pitchFamily="34" charset="0"/>
                  <a:cs typeface="Calibri" panose="020F0502020204030204" pitchFamily="34" charset="0"/>
                </a:rPr>
                <a:t>Coaching</a:t>
              </a:r>
            </a:p>
          </p:txBody>
        </p:sp>
        <p:sp>
          <p:nvSpPr>
            <p:cNvPr id="21" name="Text Box 93">
              <a:extLst>
                <a:ext uri="{FF2B5EF4-FFF2-40B4-BE49-F238E27FC236}">
                  <a16:creationId xmlns:a16="http://schemas.microsoft.com/office/drawing/2014/main" id="{73B61378-DECF-FBFD-4D09-2D6A4692CC82}"/>
                </a:ext>
              </a:extLst>
            </p:cNvPr>
            <p:cNvSpPr txBox="1">
              <a:spLocks noChangeArrowheads="1"/>
            </p:cNvSpPr>
            <p:nvPr/>
          </p:nvSpPr>
          <p:spPr bwMode="auto">
            <a:xfrm>
              <a:off x="-5521465" y="2939523"/>
              <a:ext cx="1634166" cy="1006896"/>
            </a:xfrm>
            <a:prstGeom prst="rect">
              <a:avLst/>
            </a:prstGeom>
            <a:solidFill>
              <a:schemeClr val="bg1"/>
            </a:solidFill>
            <a:ln w="9525">
              <a:noFill/>
              <a:miter lim="800000"/>
              <a:headEnd/>
              <a:tailEnd/>
            </a:ln>
            <a:effectLst>
              <a:outerShdw blurRad="63500" sx="102000" sy="102000" algn="ctr" rotWithShape="0">
                <a:prstClr val="black">
                  <a:alpha val="40000"/>
                </a:prstClr>
              </a:outerShdw>
            </a:effectLst>
          </p:spPr>
          <p:txBody>
            <a:bodyPr anchor="ctr"/>
            <a:lstStyle/>
            <a:p>
              <a:pPr algn="ctr" eaLnBrk="1" hangingPunct="1">
                <a:defRPr/>
              </a:pPr>
              <a:r>
                <a:rPr lang="en-US" sz="1200" dirty="0">
                  <a:latin typeface="Calibri" panose="020F0502020204030204" pitchFamily="34" charset="0"/>
                  <a:cs typeface="Calibri" panose="020F0502020204030204" pitchFamily="34" charset="0"/>
                </a:rPr>
                <a:t>Change agents</a:t>
              </a:r>
            </a:p>
            <a:p>
              <a:pPr algn="ctr" eaLnBrk="1" hangingPunct="1">
                <a:defRPr/>
              </a:pPr>
              <a:r>
                <a:rPr lang="en-US" sz="1200" dirty="0">
                  <a:latin typeface="Calibri" panose="020F0502020204030204" pitchFamily="34" charset="0"/>
                  <a:cs typeface="Calibri" panose="020F0502020204030204" pitchFamily="34" charset="0"/>
                </a:rPr>
                <a:t>Engaging followers</a:t>
              </a:r>
            </a:p>
            <a:p>
              <a:pPr algn="ctr" eaLnBrk="1" hangingPunct="1">
                <a:defRPr/>
              </a:pPr>
              <a:r>
                <a:rPr lang="en-US" sz="1200" dirty="0">
                  <a:latin typeface="Calibri" panose="020F0502020204030204" pitchFamily="34" charset="0"/>
                  <a:cs typeface="Calibri" panose="020F0502020204030204" pitchFamily="34" charset="0"/>
                </a:rPr>
                <a:t>Break-through ideas</a:t>
              </a:r>
            </a:p>
          </p:txBody>
        </p:sp>
        <p:sp>
          <p:nvSpPr>
            <p:cNvPr id="22" name="Text Box 97">
              <a:extLst>
                <a:ext uri="{FF2B5EF4-FFF2-40B4-BE49-F238E27FC236}">
                  <a16:creationId xmlns:a16="http://schemas.microsoft.com/office/drawing/2014/main" id="{B0F13893-2EF7-4D7B-0740-01FA9A67820F}"/>
                </a:ext>
              </a:extLst>
            </p:cNvPr>
            <p:cNvSpPr txBox="1">
              <a:spLocks noChangeArrowheads="1"/>
            </p:cNvSpPr>
            <p:nvPr/>
          </p:nvSpPr>
          <p:spPr bwMode="auto">
            <a:xfrm>
              <a:off x="-5513961" y="6452388"/>
              <a:ext cx="1615404" cy="875398"/>
            </a:xfrm>
            <a:prstGeom prst="rect">
              <a:avLst/>
            </a:prstGeom>
            <a:solidFill>
              <a:schemeClr val="bg1"/>
            </a:solidFill>
            <a:ln w="9525">
              <a:noFill/>
              <a:miter lim="800000"/>
              <a:headEnd/>
              <a:tailEnd/>
            </a:ln>
            <a:effectLst>
              <a:outerShdw blurRad="63500" sx="102000" sy="102000" algn="ctr" rotWithShape="0">
                <a:prstClr val="black">
                  <a:alpha val="40000"/>
                </a:prstClr>
              </a:outerShdw>
            </a:effectLst>
          </p:spPr>
          <p:txBody>
            <a:bodyPr anchor="ctr"/>
            <a:lstStyle/>
            <a:p>
              <a:pPr algn="ctr" eaLnBrk="1" hangingPunct="1">
                <a:defRPr/>
              </a:pPr>
              <a:r>
                <a:rPr lang="en-US" sz="1200" dirty="0">
                  <a:latin typeface="Calibri" panose="020F0502020204030204" pitchFamily="34" charset="0"/>
                  <a:cs typeface="Calibri" panose="020F0502020204030204" pitchFamily="34" charset="0"/>
                </a:rPr>
                <a:t>Operations</a:t>
              </a:r>
            </a:p>
            <a:p>
              <a:pPr algn="ctr" eaLnBrk="1" hangingPunct="1">
                <a:defRPr/>
              </a:pPr>
              <a:r>
                <a:rPr lang="en-US" sz="1200" dirty="0">
                  <a:latin typeface="Calibri" panose="020F0502020204030204" pitchFamily="34" charset="0"/>
                  <a:cs typeface="Calibri" panose="020F0502020204030204" pitchFamily="34" charset="0"/>
                </a:rPr>
                <a:t>Measurability</a:t>
              </a:r>
            </a:p>
            <a:p>
              <a:pPr algn="ctr" eaLnBrk="1" hangingPunct="1">
                <a:defRPr/>
              </a:pPr>
              <a:r>
                <a:rPr lang="en-US" sz="1200" dirty="0">
                  <a:latin typeface="Calibri" panose="020F0502020204030204" pitchFamily="34" charset="0"/>
                  <a:cs typeface="Calibri" panose="020F0502020204030204" pitchFamily="34" charset="0"/>
                </a:rPr>
                <a:t>Project management</a:t>
              </a:r>
            </a:p>
          </p:txBody>
        </p:sp>
        <p:sp>
          <p:nvSpPr>
            <p:cNvPr id="152590" name="Text Box 104">
              <a:extLst>
                <a:ext uri="{FF2B5EF4-FFF2-40B4-BE49-F238E27FC236}">
                  <a16:creationId xmlns:a16="http://schemas.microsoft.com/office/drawing/2014/main" id="{22198C42-AB5F-9372-164A-BF8061BB43AD}"/>
                </a:ext>
              </a:extLst>
            </p:cNvPr>
            <p:cNvSpPr txBox="1">
              <a:spLocks noChangeArrowheads="1"/>
            </p:cNvSpPr>
            <p:nvPr/>
          </p:nvSpPr>
          <p:spPr bwMode="auto">
            <a:xfrm>
              <a:off x="-1963904" y="5041484"/>
              <a:ext cx="109728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400" b="1" i="1">
                  <a:latin typeface="Calibri" panose="020F0502020204030204" pitchFamily="34" charset="0"/>
                  <a:cs typeface="Calibri" panose="020F0502020204030204" pitchFamily="34" charset="0"/>
                </a:rPr>
                <a:t>People</a:t>
              </a:r>
            </a:p>
          </p:txBody>
        </p:sp>
        <p:sp>
          <p:nvSpPr>
            <p:cNvPr id="152591" name="Text Box 105">
              <a:extLst>
                <a:ext uri="{FF2B5EF4-FFF2-40B4-BE49-F238E27FC236}">
                  <a16:creationId xmlns:a16="http://schemas.microsoft.com/office/drawing/2014/main" id="{F6A5D34E-4195-3F57-30CA-7B852158236D}"/>
                </a:ext>
              </a:extLst>
            </p:cNvPr>
            <p:cNvSpPr txBox="1">
              <a:spLocks noChangeArrowheads="1"/>
            </p:cNvSpPr>
            <p:nvPr/>
          </p:nvSpPr>
          <p:spPr bwMode="auto">
            <a:xfrm>
              <a:off x="-8769161" y="5077365"/>
              <a:ext cx="109728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400" b="1" i="1">
                  <a:latin typeface="Calibri" panose="020F0502020204030204" pitchFamily="34" charset="0"/>
                  <a:cs typeface="Calibri" panose="020F0502020204030204" pitchFamily="34" charset="0"/>
                </a:rPr>
                <a:t>Task</a:t>
              </a:r>
            </a:p>
          </p:txBody>
        </p:sp>
        <p:sp>
          <p:nvSpPr>
            <p:cNvPr id="152592" name="Text Box 106">
              <a:extLst>
                <a:ext uri="{FF2B5EF4-FFF2-40B4-BE49-F238E27FC236}">
                  <a16:creationId xmlns:a16="http://schemas.microsoft.com/office/drawing/2014/main" id="{70123C2D-DC96-AC3D-5C29-2AF3CC8CDBE2}"/>
                </a:ext>
              </a:extLst>
            </p:cNvPr>
            <p:cNvSpPr txBox="1">
              <a:spLocks noChangeArrowheads="1"/>
            </p:cNvSpPr>
            <p:nvPr/>
          </p:nvSpPr>
          <p:spPr bwMode="auto">
            <a:xfrm>
              <a:off x="-5312654" y="2094181"/>
              <a:ext cx="109728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400" b="1" i="1">
                  <a:latin typeface="Calibri" panose="020F0502020204030204" pitchFamily="34" charset="0"/>
                  <a:cs typeface="Calibri" panose="020F0502020204030204" pitchFamily="34" charset="0"/>
                </a:rPr>
                <a:t>Fast</a:t>
              </a:r>
            </a:p>
          </p:txBody>
        </p:sp>
        <p:sp>
          <p:nvSpPr>
            <p:cNvPr id="152593" name="Text Box 107">
              <a:extLst>
                <a:ext uri="{FF2B5EF4-FFF2-40B4-BE49-F238E27FC236}">
                  <a16:creationId xmlns:a16="http://schemas.microsoft.com/office/drawing/2014/main" id="{3F7777C5-92E9-B0CD-4B20-796591273EBB}"/>
                </a:ext>
              </a:extLst>
            </p:cNvPr>
            <p:cNvSpPr txBox="1">
              <a:spLocks noChangeArrowheads="1"/>
            </p:cNvSpPr>
            <p:nvPr/>
          </p:nvSpPr>
          <p:spPr bwMode="auto">
            <a:xfrm>
              <a:off x="-5372806" y="7920206"/>
              <a:ext cx="1189154" cy="223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400" b="1" i="1">
                  <a:latin typeface="Calibri" panose="020F0502020204030204" pitchFamily="34" charset="0"/>
                  <a:cs typeface="Calibri" panose="020F0502020204030204" pitchFamily="34" charset="0"/>
                </a:rPr>
                <a:t>Deliberate</a:t>
              </a:r>
            </a:p>
          </p:txBody>
        </p:sp>
        <p:sp>
          <p:nvSpPr>
            <p:cNvPr id="27" name="Text Box 99">
              <a:extLst>
                <a:ext uri="{FF2B5EF4-FFF2-40B4-BE49-F238E27FC236}">
                  <a16:creationId xmlns:a16="http://schemas.microsoft.com/office/drawing/2014/main" id="{66759F91-ECDB-F076-608D-1E46B3DCEF5F}"/>
                </a:ext>
              </a:extLst>
            </p:cNvPr>
            <p:cNvSpPr txBox="1">
              <a:spLocks noChangeArrowheads="1"/>
            </p:cNvSpPr>
            <p:nvPr/>
          </p:nvSpPr>
          <p:spPr bwMode="auto">
            <a:xfrm>
              <a:off x="-7058070" y="4878174"/>
              <a:ext cx="1489700" cy="649974"/>
            </a:xfrm>
            <a:prstGeom prst="rect">
              <a:avLst/>
            </a:prstGeom>
            <a:solidFill>
              <a:schemeClr val="bg1"/>
            </a:solidFill>
            <a:ln w="9525">
              <a:noFill/>
              <a:miter lim="800000"/>
              <a:headEnd/>
              <a:tailEnd/>
            </a:ln>
            <a:effectLst>
              <a:outerShdw blurRad="63500" sx="102000" sy="102000" algn="ctr" rotWithShape="0">
                <a:prstClr val="black">
                  <a:alpha val="40000"/>
                </a:prstClr>
              </a:outerShdw>
            </a:effectLst>
          </p:spPr>
          <p:txBody>
            <a:bodyPr anchor="ctr"/>
            <a:lstStyle/>
            <a:p>
              <a:pPr algn="ctr" eaLnBrk="1" hangingPunct="1">
                <a:defRPr/>
              </a:pPr>
              <a:r>
                <a:rPr lang="en-US" sz="1200" dirty="0">
                  <a:latin typeface="Calibri" panose="020F0502020204030204" pitchFamily="34" charset="0"/>
                  <a:cs typeface="Calibri" panose="020F0502020204030204" pitchFamily="34" charset="0"/>
                </a:rPr>
                <a:t>Implementation Controllers    Gate keeping</a:t>
              </a:r>
              <a:endParaRPr lang="en-US" dirty="0">
                <a:latin typeface="Calibri" panose="020F0502020204030204" pitchFamily="34" charset="0"/>
                <a:cs typeface="Calibri" panose="020F0502020204030204" pitchFamily="34" charset="0"/>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712A0682-6194-EF91-4A98-03BFEA4E574A}"/>
              </a:ext>
            </a:extLst>
          </p:cNvPr>
          <p:cNvGraphicFramePr/>
          <p:nvPr/>
        </p:nvGraphicFramePr>
        <p:xfrm>
          <a:off x="1295400" y="1516063"/>
          <a:ext cx="6858000" cy="41989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1859" name="Title 1">
            <a:extLst>
              <a:ext uri="{FF2B5EF4-FFF2-40B4-BE49-F238E27FC236}">
                <a16:creationId xmlns:a16="http://schemas.microsoft.com/office/drawing/2014/main" id="{FF8CEA4E-BC19-AE41-0D1D-E5A397229526}"/>
              </a:ext>
            </a:extLst>
          </p:cNvPr>
          <p:cNvSpPr txBox="1">
            <a:spLocks/>
          </p:cNvSpPr>
          <p:nvPr/>
        </p:nvSpPr>
        <p:spPr bwMode="auto">
          <a:xfrm>
            <a:off x="533400" y="190500"/>
            <a:ext cx="78867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Franklin Gothic Book" panose="020B0503020102020204"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Franklin Gothic Book" panose="020B0503020102020204"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Franklin Gothic Book" panose="020B0503020102020204" pitchFamily="34" charset="0"/>
              </a:defRPr>
            </a:lvl3pPr>
            <a:lvl4pPr indent="-228600">
              <a:spcBef>
                <a:spcPts val="400"/>
              </a:spcBef>
              <a:buClr>
                <a:srgbClr val="ACC1E8"/>
              </a:buClr>
              <a:buSzPct val="75000"/>
              <a:buFont typeface="Wingdings" panose="05000000000000000000" pitchFamily="2" charset="2"/>
              <a:buChar char=""/>
              <a:defRPr sz="2000">
                <a:solidFill>
                  <a:schemeClr val="tx1"/>
                </a:solidFill>
                <a:latin typeface="Franklin Gothic Book" panose="020B0503020102020204" pitchFamily="34" charset="0"/>
              </a:defRPr>
            </a:lvl4pPr>
            <a:lvl5pPr indent="-228600">
              <a:spcBef>
                <a:spcPts val="400"/>
              </a:spcBef>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5pPr>
            <a:lvl6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6pPr>
            <a:lvl7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7pPr>
            <a:lvl8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8pPr>
            <a:lvl9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9pPr>
          </a:lstStyle>
          <a:p>
            <a:pPr eaLnBrk="1" hangingPunct="1">
              <a:spcBef>
                <a:spcPct val="0"/>
              </a:spcBef>
              <a:buClrTx/>
              <a:buSzTx/>
              <a:buFontTx/>
              <a:buNone/>
            </a:pPr>
            <a:r>
              <a:rPr lang="en-US" altLang="en-US" sz="4000" b="1" dirty="0">
                <a:solidFill>
                  <a:srgbClr val="002060"/>
                </a:solidFill>
                <a:latin typeface="Montserrat" panose="00000500000000000000" pitchFamily="2" charset="0"/>
              </a:rPr>
              <a:t>Levels of Accountability</a:t>
            </a:r>
          </a:p>
        </p:txBody>
      </p:sp>
      <p:pic>
        <p:nvPicPr>
          <p:cNvPr id="121860" name="Picture 1" descr="Logo&#10;&#10;Description automatically generated">
            <a:extLst>
              <a:ext uri="{FF2B5EF4-FFF2-40B4-BE49-F238E27FC236}">
                <a16:creationId xmlns:a16="http://schemas.microsoft.com/office/drawing/2014/main" id="{DD302FAC-2344-F274-19CC-BBB3822BAE6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01000" y="6248400"/>
            <a:ext cx="947738"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itle 1">
            <a:extLst>
              <a:ext uri="{FF2B5EF4-FFF2-40B4-BE49-F238E27FC236}">
                <a16:creationId xmlns:a16="http://schemas.microsoft.com/office/drawing/2014/main" id="{B250B516-0C0E-50F7-A6C1-D2C5F9B6016A}"/>
              </a:ext>
            </a:extLst>
          </p:cNvPr>
          <p:cNvSpPr>
            <a:spLocks noGrp="1"/>
          </p:cNvSpPr>
          <p:nvPr>
            <p:ph type="title"/>
          </p:nvPr>
        </p:nvSpPr>
        <p:spPr>
          <a:xfrm>
            <a:off x="552450" y="280988"/>
            <a:ext cx="8153400" cy="990600"/>
          </a:xfrm>
        </p:spPr>
        <p:txBody>
          <a:bodyPr/>
          <a:lstStyle/>
          <a:p>
            <a:pPr eaLnBrk="1" hangingPunct="1"/>
            <a:r>
              <a:rPr lang="en-US" altLang="en-US" sz="4000" b="1" dirty="0">
                <a:solidFill>
                  <a:srgbClr val="002060"/>
                </a:solidFill>
                <a:latin typeface="Montserrat" panose="00000500000000000000" pitchFamily="2" charset="0"/>
              </a:rPr>
              <a:t>Manager Meeting </a:t>
            </a:r>
          </a:p>
        </p:txBody>
      </p:sp>
      <p:sp>
        <p:nvSpPr>
          <p:cNvPr id="122884" name="Content Placeholder 2">
            <a:extLst>
              <a:ext uri="{FF2B5EF4-FFF2-40B4-BE49-F238E27FC236}">
                <a16:creationId xmlns:a16="http://schemas.microsoft.com/office/drawing/2014/main" id="{B29ED0D6-0F54-A1D2-5741-20A3F704EE33}"/>
              </a:ext>
            </a:extLst>
          </p:cNvPr>
          <p:cNvSpPr>
            <a:spLocks noGrp="1"/>
          </p:cNvSpPr>
          <p:nvPr>
            <p:ph sz="quarter" idx="1"/>
          </p:nvPr>
        </p:nvSpPr>
        <p:spPr>
          <a:xfrm>
            <a:off x="552450" y="1752600"/>
            <a:ext cx="8382000" cy="685800"/>
          </a:xfrm>
        </p:spPr>
        <p:txBody>
          <a:bodyPr/>
          <a:lstStyle/>
          <a:p>
            <a:pPr>
              <a:spcBef>
                <a:spcPts val="600"/>
              </a:spcBef>
              <a:spcAft>
                <a:spcPts val="600"/>
              </a:spcAft>
              <a:buFont typeface="Arial" charset="0"/>
              <a:buChar char="•"/>
              <a:defRPr/>
            </a:pPr>
            <a:r>
              <a:rPr lang="en-US" altLang="en-US" sz="2400" dirty="0">
                <a:solidFill>
                  <a:srgbClr val="002060"/>
                </a:solidFill>
                <a:latin typeface="Montserrat" panose="00000500000000000000" pitchFamily="2" charset="0"/>
              </a:rPr>
              <a:t>Discuss content from previous session – what were your key takeaways?</a:t>
            </a:r>
          </a:p>
          <a:p>
            <a:pPr>
              <a:spcBef>
                <a:spcPts val="600"/>
              </a:spcBef>
              <a:spcAft>
                <a:spcPts val="600"/>
              </a:spcAft>
              <a:buFont typeface="Arial" charset="0"/>
              <a:buChar char="•"/>
              <a:defRPr/>
            </a:pPr>
            <a:endParaRPr lang="en-US" altLang="en-US" sz="2400" dirty="0">
              <a:solidFill>
                <a:srgbClr val="002060"/>
              </a:solidFill>
              <a:latin typeface="Montserrat" panose="00000500000000000000" pitchFamily="2" charset="0"/>
            </a:endParaRPr>
          </a:p>
          <a:p>
            <a:pPr>
              <a:spcBef>
                <a:spcPts val="600"/>
              </a:spcBef>
              <a:spcAft>
                <a:spcPts val="600"/>
              </a:spcAft>
              <a:buFont typeface="Arial" charset="0"/>
              <a:buChar char="•"/>
              <a:defRPr/>
            </a:pPr>
            <a:r>
              <a:rPr lang="en-US" altLang="en-US" sz="2400" dirty="0">
                <a:solidFill>
                  <a:srgbClr val="002060"/>
                </a:solidFill>
                <a:latin typeface="Montserrat" panose="00000500000000000000" pitchFamily="2" charset="0"/>
              </a:rPr>
              <a:t>Discuss areas of strength and areas of development.</a:t>
            </a:r>
          </a:p>
          <a:p>
            <a:pPr>
              <a:spcBef>
                <a:spcPts val="600"/>
              </a:spcBef>
              <a:spcAft>
                <a:spcPts val="600"/>
              </a:spcAft>
              <a:buFont typeface="Arial" charset="0"/>
              <a:buChar char="•"/>
              <a:defRPr/>
            </a:pPr>
            <a:endParaRPr lang="en-US" altLang="en-US" sz="2400" dirty="0">
              <a:solidFill>
                <a:srgbClr val="002060"/>
              </a:solidFill>
              <a:latin typeface="Montserrat" panose="00000500000000000000" pitchFamily="2" charset="0"/>
            </a:endParaRPr>
          </a:p>
          <a:p>
            <a:pPr>
              <a:spcBef>
                <a:spcPts val="600"/>
              </a:spcBef>
              <a:spcAft>
                <a:spcPts val="600"/>
              </a:spcAft>
              <a:buFont typeface="Arial" charset="0"/>
              <a:buChar char="•"/>
              <a:defRPr/>
            </a:pPr>
            <a:r>
              <a:rPr lang="en-US" altLang="en-US" sz="2400" dirty="0">
                <a:solidFill>
                  <a:srgbClr val="002060"/>
                </a:solidFill>
                <a:latin typeface="Montserrat" panose="00000500000000000000" pitchFamily="2" charset="0"/>
              </a:rPr>
              <a:t>Discuss how you can continue to support each other. </a:t>
            </a:r>
          </a:p>
          <a:p>
            <a:pPr marL="0" indent="0">
              <a:buFont typeface="Wingdings" panose="05000000000000000000" pitchFamily="2" charset="2"/>
              <a:buNone/>
              <a:defRPr/>
            </a:pPr>
            <a:endParaRPr lang="en-US" altLang="en-US" sz="2000" dirty="0"/>
          </a:p>
          <a:p>
            <a:pPr marL="366713" lvl="1" indent="0" eaLnBrk="1" hangingPunct="1">
              <a:buFont typeface="Wingdings 2" panose="05020102010507070707" pitchFamily="18" charset="2"/>
              <a:buNone/>
              <a:defRPr/>
            </a:pPr>
            <a:endParaRPr lang="en-US" altLang="en-US" sz="2000" dirty="0"/>
          </a:p>
        </p:txBody>
      </p:sp>
      <p:pic>
        <p:nvPicPr>
          <p:cNvPr id="128004" name="Picture 1" descr="Logo&#10;&#10;Description automatically generated">
            <a:extLst>
              <a:ext uri="{FF2B5EF4-FFF2-40B4-BE49-F238E27FC236}">
                <a16:creationId xmlns:a16="http://schemas.microsoft.com/office/drawing/2014/main" id="{98AE05DD-0203-9220-9931-2F3568DED0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0" y="6248400"/>
            <a:ext cx="947738"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tle 1">
            <a:extLst>
              <a:ext uri="{FF2B5EF4-FFF2-40B4-BE49-F238E27FC236}">
                <a16:creationId xmlns:a16="http://schemas.microsoft.com/office/drawing/2014/main" id="{E62E86FE-58B1-EAE1-DB15-7ADC7F845CBA}"/>
              </a:ext>
            </a:extLst>
          </p:cNvPr>
          <p:cNvSpPr txBox="1">
            <a:spLocks/>
          </p:cNvSpPr>
          <p:nvPr/>
        </p:nvSpPr>
        <p:spPr bwMode="auto">
          <a:xfrm>
            <a:off x="533400" y="190500"/>
            <a:ext cx="78867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Franklin Gothic Book" panose="020B0503020102020204"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Franklin Gothic Book" panose="020B0503020102020204"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Franklin Gothic Book" panose="020B0503020102020204" pitchFamily="34" charset="0"/>
              </a:defRPr>
            </a:lvl3pPr>
            <a:lvl4pPr indent="-228600">
              <a:spcBef>
                <a:spcPts val="400"/>
              </a:spcBef>
              <a:buClr>
                <a:srgbClr val="ACC1E8"/>
              </a:buClr>
              <a:buSzPct val="75000"/>
              <a:buFont typeface="Wingdings" panose="05000000000000000000" pitchFamily="2" charset="2"/>
              <a:buChar char=""/>
              <a:defRPr sz="2000">
                <a:solidFill>
                  <a:schemeClr val="tx1"/>
                </a:solidFill>
                <a:latin typeface="Franklin Gothic Book" panose="020B0503020102020204" pitchFamily="34" charset="0"/>
              </a:defRPr>
            </a:lvl4pPr>
            <a:lvl5pPr indent="-228600">
              <a:spcBef>
                <a:spcPts val="400"/>
              </a:spcBef>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5pPr>
            <a:lvl6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6pPr>
            <a:lvl7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7pPr>
            <a:lvl8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8pPr>
            <a:lvl9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9pPr>
          </a:lstStyle>
          <a:p>
            <a:pPr eaLnBrk="1" hangingPunct="1">
              <a:spcBef>
                <a:spcPct val="0"/>
              </a:spcBef>
              <a:buClrTx/>
              <a:buSzTx/>
              <a:buFontTx/>
              <a:buNone/>
            </a:pPr>
            <a:r>
              <a:rPr lang="en-US" altLang="en-US" sz="4000" b="1" dirty="0">
                <a:solidFill>
                  <a:srgbClr val="002060"/>
                </a:solidFill>
                <a:latin typeface="Montserrat" panose="00000500000000000000" pitchFamily="2" charset="0"/>
              </a:rPr>
              <a:t>The Value of Accountability</a:t>
            </a:r>
          </a:p>
        </p:txBody>
      </p:sp>
      <p:pic>
        <p:nvPicPr>
          <p:cNvPr id="123907" name="Picture 2" descr="Image result for people shaking hands">
            <a:extLst>
              <a:ext uri="{FF2B5EF4-FFF2-40B4-BE49-F238E27FC236}">
                <a16:creationId xmlns:a16="http://schemas.microsoft.com/office/drawing/2014/main" id="{C7165FEC-8BAC-7211-D95F-01CC689C32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561" t="9137" r="6596" b="17763"/>
          <a:stretch>
            <a:fillRect/>
          </a:stretch>
        </p:blipFill>
        <p:spPr bwMode="auto">
          <a:xfrm>
            <a:off x="762000" y="2667000"/>
            <a:ext cx="33528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2868" name="Picture 4" descr="Image result for calendar icons">
            <a:extLst>
              <a:ext uri="{FF2B5EF4-FFF2-40B4-BE49-F238E27FC236}">
                <a16:creationId xmlns:a16="http://schemas.microsoft.com/office/drawing/2014/main" id="{C45B65B1-E2CC-B474-E711-DB5084EDF8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0638" y="2667000"/>
            <a:ext cx="3324225"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09" name="AutoShape 6" descr="Image result for 65%">
            <a:extLst>
              <a:ext uri="{FF2B5EF4-FFF2-40B4-BE49-F238E27FC236}">
                <a16:creationId xmlns:a16="http://schemas.microsoft.com/office/drawing/2014/main" id="{6068AD73-D267-BE6E-2F84-0A836996AF93}"/>
              </a:ext>
            </a:extLst>
          </p:cNvPr>
          <p:cNvSpPr>
            <a:spLocks noChangeAspect="1" noChangeArrowheads="1"/>
          </p:cNvSpPr>
          <p:nvPr/>
        </p:nvSpPr>
        <p:spPr bwMode="auto">
          <a:xfrm>
            <a:off x="2590800" y="3790950"/>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6" name="Oval 5">
            <a:extLst>
              <a:ext uri="{FF2B5EF4-FFF2-40B4-BE49-F238E27FC236}">
                <a16:creationId xmlns:a16="http://schemas.microsoft.com/office/drawing/2014/main" id="{34EFBED9-7612-4CC5-91CB-BACAB30795A3}"/>
              </a:ext>
            </a:extLst>
          </p:cNvPr>
          <p:cNvSpPr/>
          <p:nvPr/>
        </p:nvSpPr>
        <p:spPr>
          <a:xfrm>
            <a:off x="1684338" y="1981200"/>
            <a:ext cx="1562100" cy="1371600"/>
          </a:xfrm>
          <a:prstGeom prst="ellipse">
            <a:avLst/>
          </a:prstGeom>
          <a:solidFill>
            <a:srgbClr val="C4EE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300" b="1" dirty="0">
                <a:solidFill>
                  <a:srgbClr val="143F6A"/>
                </a:solidFill>
                <a:latin typeface="Montserrat" panose="00000500000000000000" pitchFamily="2" charset="0"/>
              </a:rPr>
              <a:t>65%</a:t>
            </a:r>
          </a:p>
        </p:txBody>
      </p:sp>
      <p:sp>
        <p:nvSpPr>
          <p:cNvPr id="11" name="Oval 10">
            <a:extLst>
              <a:ext uri="{FF2B5EF4-FFF2-40B4-BE49-F238E27FC236}">
                <a16:creationId xmlns:a16="http://schemas.microsoft.com/office/drawing/2014/main" id="{E6AE4888-4A2D-EE99-F1CC-8C025EE03DD5}"/>
              </a:ext>
            </a:extLst>
          </p:cNvPr>
          <p:cNvSpPr/>
          <p:nvPr/>
        </p:nvSpPr>
        <p:spPr>
          <a:xfrm>
            <a:off x="5949950" y="1982788"/>
            <a:ext cx="1670050" cy="1454150"/>
          </a:xfrm>
          <a:prstGeom prst="ellipse">
            <a:avLst/>
          </a:prstGeom>
          <a:solidFill>
            <a:srgbClr val="C4EE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600" b="1" dirty="0">
                <a:solidFill>
                  <a:srgbClr val="143F6A"/>
                </a:solidFill>
                <a:latin typeface="Montserrat" panose="00000500000000000000" pitchFamily="2" charset="0"/>
              </a:rPr>
              <a:t>95%</a:t>
            </a:r>
          </a:p>
        </p:txBody>
      </p:sp>
      <p:pic>
        <p:nvPicPr>
          <p:cNvPr id="123912" name="Picture 1" descr="Logo&#10;&#10;Description automatically generated">
            <a:extLst>
              <a:ext uri="{FF2B5EF4-FFF2-40B4-BE49-F238E27FC236}">
                <a16:creationId xmlns:a16="http://schemas.microsoft.com/office/drawing/2014/main" id="{B864098F-F46D-6FED-49CA-24BAF711A8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1000" y="6248400"/>
            <a:ext cx="947738"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9286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4" name="Content Placeholder 2">
            <a:extLst>
              <a:ext uri="{FF2B5EF4-FFF2-40B4-BE49-F238E27FC236}">
                <a16:creationId xmlns:a16="http://schemas.microsoft.com/office/drawing/2014/main" id="{FB334DDF-2D1E-A646-AF15-FCD75EBAC32C}"/>
              </a:ext>
            </a:extLst>
          </p:cNvPr>
          <p:cNvSpPr>
            <a:spLocks noGrp="1"/>
          </p:cNvSpPr>
          <p:nvPr>
            <p:ph sz="quarter" idx="1"/>
          </p:nvPr>
        </p:nvSpPr>
        <p:spPr>
          <a:xfrm>
            <a:off x="593725" y="2133600"/>
            <a:ext cx="8382000" cy="685800"/>
          </a:xfrm>
        </p:spPr>
        <p:txBody>
          <a:bodyPr/>
          <a:lstStyle/>
          <a:p>
            <a:pPr>
              <a:spcBef>
                <a:spcPts val="600"/>
              </a:spcBef>
              <a:spcAft>
                <a:spcPts val="600"/>
              </a:spcAft>
              <a:buFont typeface="Arial" charset="0"/>
              <a:buChar char="•"/>
              <a:defRPr/>
            </a:pPr>
            <a:r>
              <a:rPr lang="en-US" altLang="en-US" sz="3200" dirty="0">
                <a:solidFill>
                  <a:srgbClr val="002060"/>
                </a:solidFill>
                <a:latin typeface="Montserrat" panose="00000500000000000000" pitchFamily="2" charset="0"/>
              </a:rPr>
              <a:t>Help to “</a:t>
            </a:r>
            <a:r>
              <a:rPr lang="en-US" altLang="en-US" sz="3200" b="1" dirty="0">
                <a:solidFill>
                  <a:srgbClr val="002060"/>
                </a:solidFill>
                <a:latin typeface="Montserrat" panose="00000500000000000000" pitchFamily="2" charset="0"/>
              </a:rPr>
              <a:t>keep</a:t>
            </a:r>
            <a:r>
              <a:rPr lang="en-US" altLang="en-US" sz="3200" dirty="0">
                <a:solidFill>
                  <a:srgbClr val="002060"/>
                </a:solidFill>
                <a:latin typeface="Montserrat" panose="00000500000000000000" pitchFamily="2" charset="0"/>
              </a:rPr>
              <a:t> the ideas and </a:t>
            </a:r>
            <a:r>
              <a:rPr lang="en-US" altLang="en-US" sz="3200" b="1" dirty="0">
                <a:solidFill>
                  <a:srgbClr val="002060"/>
                </a:solidFill>
                <a:latin typeface="Montserrat" panose="00000500000000000000" pitchFamily="2" charset="0"/>
              </a:rPr>
              <a:t>content alive</a:t>
            </a:r>
            <a:r>
              <a:rPr lang="en-US" altLang="en-US" sz="3200" dirty="0">
                <a:solidFill>
                  <a:srgbClr val="002060"/>
                </a:solidFill>
                <a:latin typeface="Montserrat" panose="00000500000000000000" pitchFamily="2" charset="0"/>
              </a:rPr>
              <a:t>” between workshops </a:t>
            </a:r>
          </a:p>
          <a:p>
            <a:pPr>
              <a:spcBef>
                <a:spcPts val="600"/>
              </a:spcBef>
              <a:spcAft>
                <a:spcPts val="600"/>
              </a:spcAft>
              <a:buFont typeface="Arial" charset="0"/>
              <a:buChar char="•"/>
              <a:defRPr/>
            </a:pPr>
            <a:r>
              <a:rPr lang="en-US" altLang="en-US" sz="3200" dirty="0">
                <a:solidFill>
                  <a:srgbClr val="002060"/>
                </a:solidFill>
                <a:latin typeface="Montserrat" panose="00000500000000000000" pitchFamily="2" charset="0"/>
              </a:rPr>
              <a:t>Will serve as a </a:t>
            </a:r>
            <a:r>
              <a:rPr lang="en-US" altLang="en-US" sz="3200" b="1" dirty="0">
                <a:solidFill>
                  <a:srgbClr val="002060"/>
                </a:solidFill>
                <a:latin typeface="Montserrat" panose="00000500000000000000" pitchFamily="2" charset="0"/>
              </a:rPr>
              <a:t>visual reminder </a:t>
            </a:r>
            <a:r>
              <a:rPr lang="en-US" altLang="en-US" sz="3200" dirty="0">
                <a:solidFill>
                  <a:srgbClr val="002060"/>
                </a:solidFill>
                <a:latin typeface="Montserrat" panose="00000500000000000000" pitchFamily="2" charset="0"/>
              </a:rPr>
              <a:t>of your ongoing leadership </a:t>
            </a:r>
            <a:r>
              <a:rPr lang="en-US" altLang="en-US" sz="3200" b="1" dirty="0">
                <a:solidFill>
                  <a:srgbClr val="002060"/>
                </a:solidFill>
                <a:latin typeface="Montserrat" panose="00000500000000000000" pitchFamily="2" charset="0"/>
              </a:rPr>
              <a:t>development</a:t>
            </a:r>
            <a:r>
              <a:rPr lang="en-US" altLang="en-US" sz="3200" dirty="0">
                <a:solidFill>
                  <a:srgbClr val="002060"/>
                </a:solidFill>
                <a:latin typeface="Montserrat" panose="00000500000000000000" pitchFamily="2" charset="0"/>
              </a:rPr>
              <a:t> </a:t>
            </a:r>
          </a:p>
          <a:p>
            <a:pPr>
              <a:spcBef>
                <a:spcPts val="600"/>
              </a:spcBef>
              <a:spcAft>
                <a:spcPts val="600"/>
              </a:spcAft>
              <a:buFont typeface="Arial" charset="0"/>
              <a:buChar char="•"/>
              <a:defRPr/>
            </a:pPr>
            <a:r>
              <a:rPr lang="en-US" altLang="en-US" sz="3200" b="1" dirty="0">
                <a:solidFill>
                  <a:srgbClr val="002060"/>
                </a:solidFill>
                <a:latin typeface="Montserrat" panose="00000500000000000000" pitchFamily="2" charset="0"/>
              </a:rPr>
              <a:t>Safe</a:t>
            </a:r>
            <a:r>
              <a:rPr lang="en-US" altLang="en-US" sz="3200" dirty="0">
                <a:solidFill>
                  <a:srgbClr val="002060"/>
                </a:solidFill>
                <a:latin typeface="Montserrat" panose="00000500000000000000" pitchFamily="2" charset="0"/>
              </a:rPr>
              <a:t> person with whom to share ideas, actions, obstacles</a:t>
            </a:r>
          </a:p>
          <a:p>
            <a:pPr marL="0" indent="0">
              <a:buFont typeface="Wingdings" panose="05000000000000000000" pitchFamily="2" charset="2"/>
              <a:buNone/>
              <a:defRPr/>
            </a:pPr>
            <a:endParaRPr lang="en-US" altLang="en-US" sz="2000" dirty="0">
              <a:latin typeface="Garet Book" pitchFamily="50" charset="0"/>
            </a:endParaRPr>
          </a:p>
          <a:p>
            <a:pPr marL="366713" lvl="1" indent="0" eaLnBrk="1" hangingPunct="1">
              <a:buFont typeface="Wingdings 2" panose="05020102010507070707" pitchFamily="18" charset="2"/>
              <a:buNone/>
              <a:defRPr/>
            </a:pPr>
            <a:endParaRPr lang="en-US" altLang="en-US" sz="2000" dirty="0">
              <a:latin typeface="Garet Book" pitchFamily="50" charset="0"/>
            </a:endParaRPr>
          </a:p>
        </p:txBody>
      </p:sp>
      <p:sp>
        <p:nvSpPr>
          <p:cNvPr id="125955" name="Title 1">
            <a:extLst>
              <a:ext uri="{FF2B5EF4-FFF2-40B4-BE49-F238E27FC236}">
                <a16:creationId xmlns:a16="http://schemas.microsoft.com/office/drawing/2014/main" id="{C5AB4F33-F80B-B37B-AD56-A9082893711E}"/>
              </a:ext>
            </a:extLst>
          </p:cNvPr>
          <p:cNvSpPr txBox="1">
            <a:spLocks/>
          </p:cNvSpPr>
          <p:nvPr/>
        </p:nvSpPr>
        <p:spPr bwMode="auto">
          <a:xfrm>
            <a:off x="533400" y="190500"/>
            <a:ext cx="78867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Franklin Gothic Book" panose="020B0503020102020204"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Franklin Gothic Book" panose="020B0503020102020204"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Franklin Gothic Book" panose="020B0503020102020204" pitchFamily="34" charset="0"/>
              </a:defRPr>
            </a:lvl3pPr>
            <a:lvl4pPr indent="-228600">
              <a:spcBef>
                <a:spcPts val="400"/>
              </a:spcBef>
              <a:buClr>
                <a:srgbClr val="ACC1E8"/>
              </a:buClr>
              <a:buSzPct val="75000"/>
              <a:buFont typeface="Wingdings" panose="05000000000000000000" pitchFamily="2" charset="2"/>
              <a:buChar char=""/>
              <a:defRPr sz="2000">
                <a:solidFill>
                  <a:schemeClr val="tx1"/>
                </a:solidFill>
                <a:latin typeface="Franklin Gothic Book" panose="020B0503020102020204" pitchFamily="34" charset="0"/>
              </a:defRPr>
            </a:lvl4pPr>
            <a:lvl5pPr indent="-228600">
              <a:spcBef>
                <a:spcPts val="400"/>
              </a:spcBef>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5pPr>
            <a:lvl6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6pPr>
            <a:lvl7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7pPr>
            <a:lvl8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8pPr>
            <a:lvl9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9pPr>
          </a:lstStyle>
          <a:p>
            <a:pPr eaLnBrk="1" hangingPunct="1">
              <a:spcBef>
                <a:spcPct val="0"/>
              </a:spcBef>
              <a:buClrTx/>
              <a:buSzTx/>
              <a:buFontTx/>
              <a:buNone/>
            </a:pPr>
            <a:r>
              <a:rPr lang="en-US" altLang="en-US" sz="4000" b="1" dirty="0">
                <a:solidFill>
                  <a:srgbClr val="002060"/>
                </a:solidFill>
                <a:latin typeface="Montserrat" panose="00000500000000000000" pitchFamily="2" charset="0"/>
              </a:rPr>
              <a:t>Accountability Partnerships</a:t>
            </a:r>
          </a:p>
        </p:txBody>
      </p:sp>
      <p:pic>
        <p:nvPicPr>
          <p:cNvPr id="125956" name="Picture 1" descr="Logo&#10;&#10;Description automatically generated">
            <a:extLst>
              <a:ext uri="{FF2B5EF4-FFF2-40B4-BE49-F238E27FC236}">
                <a16:creationId xmlns:a16="http://schemas.microsoft.com/office/drawing/2014/main" id="{05970459-943D-4E3F-FCF0-2852DDD441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0" y="6248400"/>
            <a:ext cx="947738"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Title 1">
            <a:extLst>
              <a:ext uri="{FF2B5EF4-FFF2-40B4-BE49-F238E27FC236}">
                <a16:creationId xmlns:a16="http://schemas.microsoft.com/office/drawing/2014/main" id="{C5AB4F33-F80B-B37B-AD56-A9082893711E}"/>
              </a:ext>
            </a:extLst>
          </p:cNvPr>
          <p:cNvSpPr txBox="1">
            <a:spLocks/>
          </p:cNvSpPr>
          <p:nvPr/>
        </p:nvSpPr>
        <p:spPr bwMode="auto">
          <a:xfrm>
            <a:off x="533400" y="190500"/>
            <a:ext cx="78867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Franklin Gothic Book" panose="020B0503020102020204"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Franklin Gothic Book" panose="020B0503020102020204"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Franklin Gothic Book" panose="020B0503020102020204" pitchFamily="34" charset="0"/>
              </a:defRPr>
            </a:lvl3pPr>
            <a:lvl4pPr indent="-228600">
              <a:spcBef>
                <a:spcPts val="400"/>
              </a:spcBef>
              <a:buClr>
                <a:srgbClr val="ACC1E8"/>
              </a:buClr>
              <a:buSzPct val="75000"/>
              <a:buFont typeface="Wingdings" panose="05000000000000000000" pitchFamily="2" charset="2"/>
              <a:buChar char=""/>
              <a:defRPr sz="2000">
                <a:solidFill>
                  <a:schemeClr val="tx1"/>
                </a:solidFill>
                <a:latin typeface="Franklin Gothic Book" panose="020B0503020102020204" pitchFamily="34" charset="0"/>
              </a:defRPr>
            </a:lvl4pPr>
            <a:lvl5pPr indent="-228600">
              <a:spcBef>
                <a:spcPts val="400"/>
              </a:spcBef>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5pPr>
            <a:lvl6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6pPr>
            <a:lvl7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7pPr>
            <a:lvl8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8pPr>
            <a:lvl9pPr indent="-228600" eaLnBrk="0" fontAlgn="base" hangingPunct="0">
              <a:spcBef>
                <a:spcPts val="400"/>
              </a:spcBef>
              <a:spcAft>
                <a:spcPct val="0"/>
              </a:spcAft>
              <a:buClr>
                <a:srgbClr val="297FD5"/>
              </a:buClr>
              <a:buSzPct val="65000"/>
              <a:buFont typeface="Wingdings" panose="05000000000000000000" pitchFamily="2" charset="2"/>
              <a:buChar char=""/>
              <a:defRPr sz="2000">
                <a:solidFill>
                  <a:schemeClr val="tx1"/>
                </a:solidFill>
                <a:latin typeface="Franklin Gothic Book" panose="020B0503020102020204" pitchFamily="34" charset="0"/>
              </a:defRPr>
            </a:lvl9pPr>
          </a:lstStyle>
          <a:p>
            <a:pPr eaLnBrk="1" hangingPunct="1">
              <a:spcBef>
                <a:spcPct val="0"/>
              </a:spcBef>
              <a:buClrTx/>
              <a:buSzTx/>
              <a:buFontTx/>
              <a:buNone/>
            </a:pPr>
            <a:r>
              <a:rPr lang="en-US" altLang="en-US" sz="4000" b="1" dirty="0">
                <a:solidFill>
                  <a:srgbClr val="002060"/>
                </a:solidFill>
                <a:latin typeface="Montserrat" panose="00000500000000000000" pitchFamily="2" charset="0"/>
              </a:rPr>
              <a:t>Accountability Partnerships</a:t>
            </a:r>
          </a:p>
        </p:txBody>
      </p:sp>
      <p:pic>
        <p:nvPicPr>
          <p:cNvPr id="125956" name="Picture 1" descr="Logo&#10;&#10;Description automatically generated">
            <a:extLst>
              <a:ext uri="{FF2B5EF4-FFF2-40B4-BE49-F238E27FC236}">
                <a16:creationId xmlns:a16="http://schemas.microsoft.com/office/drawing/2014/main" id="{05970459-943D-4E3F-FCF0-2852DDD441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0" y="6248400"/>
            <a:ext cx="947738"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Content Placeholder 2">
            <a:extLst>
              <a:ext uri="{FF2B5EF4-FFF2-40B4-BE49-F238E27FC236}">
                <a16:creationId xmlns:a16="http://schemas.microsoft.com/office/drawing/2014/main" id="{4872738F-CEDF-C3DF-FD11-7CE20CCE6F53}"/>
              </a:ext>
            </a:extLst>
          </p:cNvPr>
          <p:cNvGraphicFramePr>
            <a:graphicFrameLocks noGrp="1"/>
          </p:cNvGraphicFramePr>
          <p:nvPr>
            <p:ph sz="quarter" idx="1"/>
            <p:extLst>
              <p:ext uri="{D42A27DB-BD31-4B8C-83A1-F6EECF244321}">
                <p14:modId xmlns:p14="http://schemas.microsoft.com/office/powerpoint/2010/main" val="1458111425"/>
              </p:ext>
            </p:extLst>
          </p:nvPr>
        </p:nvGraphicFramePr>
        <p:xfrm>
          <a:off x="838200" y="2057400"/>
          <a:ext cx="7467600" cy="2898555"/>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79990363"/>
                    </a:ext>
                  </a:extLst>
                </a:gridCol>
                <a:gridCol w="3810000">
                  <a:extLst>
                    <a:ext uri="{9D8B030D-6E8A-4147-A177-3AD203B41FA5}">
                      <a16:colId xmlns:a16="http://schemas.microsoft.com/office/drawing/2014/main" val="1126848719"/>
                    </a:ext>
                  </a:extLst>
                </a:gridCol>
              </a:tblGrid>
              <a:tr h="402349">
                <a:tc gridSpan="2">
                  <a:txBody>
                    <a:bodyPr/>
                    <a:lstStyle/>
                    <a:p>
                      <a:pPr algn="ctr"/>
                      <a:endParaRPr lang="en-US" dirty="0">
                        <a:latin typeface="Montserrat" panose="00000500000000000000" pitchFamily="2" charset="0"/>
                      </a:endParaRPr>
                    </a:p>
                  </a:txBody>
                  <a:tcPr>
                    <a:solidFill>
                      <a:schemeClr val="accent2"/>
                    </a:solidFill>
                  </a:tcPr>
                </a:tc>
                <a:tc hMerge="1">
                  <a:txBody>
                    <a:bodyPr/>
                    <a:lstStyle/>
                    <a:p>
                      <a:endParaRPr lang="en-US"/>
                    </a:p>
                  </a:txBody>
                  <a:tcPr/>
                </a:tc>
                <a:extLst>
                  <a:ext uri="{0D108BD9-81ED-4DB2-BD59-A6C34878D82A}">
                    <a16:rowId xmlns:a16="http://schemas.microsoft.com/office/drawing/2014/main" val="3654089815"/>
                  </a:ext>
                </a:extLst>
              </a:tr>
              <a:tr h="402349">
                <a:tc>
                  <a:txBody>
                    <a:bodyPr/>
                    <a:lstStyle/>
                    <a:p>
                      <a:pPr marL="0" marR="0">
                        <a:spcBef>
                          <a:spcPts val="0"/>
                        </a:spcBef>
                        <a:spcAft>
                          <a:spcPts val="0"/>
                        </a:spcAft>
                      </a:pPr>
                      <a:r>
                        <a:rPr lang="en-US" sz="2000" b="1" dirty="0">
                          <a:effectLst/>
                          <a:latin typeface="Montserrat" panose="00000500000000000000" pitchFamily="2" charset="0"/>
                          <a:ea typeface="Aptos" panose="020B0004020202020204" pitchFamily="34" charset="0"/>
                          <a:cs typeface="Aptos" panose="020B0004020202020204" pitchFamily="34" charset="0"/>
                        </a:rPr>
                        <a:t>GROUP 1</a:t>
                      </a:r>
                    </a:p>
                  </a:txBody>
                  <a:tcPr marL="68580" marR="68580" marT="0" marB="0" anchor="ctr">
                    <a:solidFill>
                      <a:schemeClr val="bg2">
                        <a:lumMod val="20000"/>
                        <a:lumOff val="80000"/>
                      </a:schemeClr>
                    </a:solidFill>
                  </a:tcPr>
                </a:tc>
                <a:tc>
                  <a:txBody>
                    <a:bodyPr/>
                    <a:lstStyle/>
                    <a:p>
                      <a:pPr marL="0" marR="0">
                        <a:spcBef>
                          <a:spcPts val="0"/>
                        </a:spcBef>
                        <a:spcAft>
                          <a:spcPts val="0"/>
                        </a:spcAft>
                      </a:pPr>
                      <a:r>
                        <a:rPr lang="en-US" sz="2000" b="1" dirty="0">
                          <a:effectLst/>
                          <a:latin typeface="Montserrat" panose="00000500000000000000" pitchFamily="2" charset="0"/>
                          <a:ea typeface="Aptos" panose="020B0004020202020204" pitchFamily="34" charset="0"/>
                          <a:cs typeface="Aptos" panose="020B0004020202020204" pitchFamily="34" charset="0"/>
                        </a:rPr>
                        <a:t>GROUP 2</a:t>
                      </a:r>
                    </a:p>
                  </a:txBody>
                  <a:tcPr marL="68580" marR="68580" marT="0" marB="0" anchor="ctr">
                    <a:solidFill>
                      <a:schemeClr val="bg2">
                        <a:lumMod val="20000"/>
                        <a:lumOff val="80000"/>
                      </a:schemeClr>
                    </a:solidFill>
                  </a:tcPr>
                </a:tc>
                <a:extLst>
                  <a:ext uri="{0D108BD9-81ED-4DB2-BD59-A6C34878D82A}">
                    <a16:rowId xmlns:a16="http://schemas.microsoft.com/office/drawing/2014/main" val="567039357"/>
                  </a:ext>
                </a:extLst>
              </a:tr>
              <a:tr h="402349">
                <a:tc>
                  <a:txBody>
                    <a:bodyPr/>
                    <a:lstStyle/>
                    <a:p>
                      <a:pPr marL="0" marR="0">
                        <a:spcBef>
                          <a:spcPts val="0"/>
                        </a:spcBef>
                        <a:spcAft>
                          <a:spcPts val="0"/>
                        </a:spcAft>
                      </a:pPr>
                      <a:r>
                        <a:rPr lang="en-US" sz="2000" dirty="0">
                          <a:effectLst/>
                          <a:latin typeface="Montserrat" panose="00000500000000000000" pitchFamily="2" charset="0"/>
                          <a:ea typeface="Aptos" panose="020B0004020202020204" pitchFamily="34" charset="0"/>
                          <a:cs typeface="Aptos" panose="020B0004020202020204" pitchFamily="34" charset="0"/>
                        </a:rPr>
                        <a:t>Amy Acton</a:t>
                      </a:r>
                    </a:p>
                  </a:txBody>
                  <a:tcPr marL="68580" marR="68580" marT="0" marB="0" anchor="ctr">
                    <a:solidFill>
                      <a:schemeClr val="bg2">
                        <a:lumMod val="20000"/>
                        <a:lumOff val="80000"/>
                      </a:schemeClr>
                    </a:solidFill>
                  </a:tcPr>
                </a:tc>
                <a:tc>
                  <a:txBody>
                    <a:bodyPr/>
                    <a:lstStyle/>
                    <a:p>
                      <a:pPr marL="0" marR="0">
                        <a:spcBef>
                          <a:spcPts val="0"/>
                        </a:spcBef>
                        <a:spcAft>
                          <a:spcPts val="0"/>
                        </a:spcAft>
                      </a:pPr>
                      <a:r>
                        <a:rPr lang="en-US" sz="2000" dirty="0">
                          <a:effectLst/>
                          <a:latin typeface="Montserrat" panose="00000500000000000000" pitchFamily="2" charset="0"/>
                          <a:ea typeface="Aptos" panose="020B0004020202020204" pitchFamily="34" charset="0"/>
                          <a:cs typeface="Aptos" panose="020B0004020202020204" pitchFamily="34" charset="0"/>
                        </a:rPr>
                        <a:t>Kaycee Ward</a:t>
                      </a:r>
                    </a:p>
                  </a:txBody>
                  <a:tcPr marL="68580" marR="68580" marT="0" marB="0" anchor="ctr">
                    <a:solidFill>
                      <a:schemeClr val="bg2">
                        <a:lumMod val="20000"/>
                        <a:lumOff val="80000"/>
                      </a:schemeClr>
                    </a:solidFill>
                  </a:tcPr>
                </a:tc>
                <a:extLst>
                  <a:ext uri="{0D108BD9-81ED-4DB2-BD59-A6C34878D82A}">
                    <a16:rowId xmlns:a16="http://schemas.microsoft.com/office/drawing/2014/main" val="2423901752"/>
                  </a:ext>
                </a:extLst>
              </a:tr>
              <a:tr h="402349">
                <a:tc>
                  <a:txBody>
                    <a:bodyPr/>
                    <a:lstStyle/>
                    <a:p>
                      <a:pPr marL="0" marR="0">
                        <a:spcBef>
                          <a:spcPts val="0"/>
                        </a:spcBef>
                        <a:spcAft>
                          <a:spcPts val="0"/>
                        </a:spcAft>
                      </a:pPr>
                      <a:r>
                        <a:rPr lang="en-US" sz="2000" dirty="0">
                          <a:effectLst/>
                          <a:latin typeface="Montserrat" panose="00000500000000000000" pitchFamily="2" charset="0"/>
                          <a:ea typeface="Aptos" panose="020B0004020202020204" pitchFamily="34" charset="0"/>
                          <a:cs typeface="Aptos" panose="020B0004020202020204" pitchFamily="34" charset="0"/>
                        </a:rPr>
                        <a:t>Margarita </a:t>
                      </a:r>
                      <a:r>
                        <a:rPr lang="en-US" sz="2000" dirty="0" err="1">
                          <a:effectLst/>
                          <a:latin typeface="Montserrat" panose="00000500000000000000" pitchFamily="2" charset="0"/>
                          <a:ea typeface="Aptos" panose="020B0004020202020204" pitchFamily="34" charset="0"/>
                          <a:cs typeface="Aptos" panose="020B0004020202020204" pitchFamily="34" charset="0"/>
                        </a:rPr>
                        <a:t>Borukhova</a:t>
                      </a:r>
                      <a:endParaRPr lang="en-US" sz="2000" dirty="0">
                        <a:effectLst/>
                        <a:latin typeface="Montserrat" panose="00000500000000000000" pitchFamily="2" charset="0"/>
                        <a:ea typeface="Aptos" panose="020B0004020202020204" pitchFamily="34" charset="0"/>
                        <a:cs typeface="Aptos" panose="020B0004020202020204" pitchFamily="34" charset="0"/>
                      </a:endParaRPr>
                    </a:p>
                  </a:txBody>
                  <a:tcPr marL="68580" marR="68580" marT="0" marB="0" anchor="ctr">
                    <a:solidFill>
                      <a:schemeClr val="bg1"/>
                    </a:solidFill>
                  </a:tcPr>
                </a:tc>
                <a:tc>
                  <a:txBody>
                    <a:bodyPr/>
                    <a:lstStyle/>
                    <a:p>
                      <a:pPr marL="0" marR="0">
                        <a:spcBef>
                          <a:spcPts val="0"/>
                        </a:spcBef>
                        <a:spcAft>
                          <a:spcPts val="0"/>
                        </a:spcAft>
                      </a:pPr>
                      <a:r>
                        <a:rPr lang="en-US" sz="2000" dirty="0">
                          <a:effectLst/>
                          <a:latin typeface="Montserrat" panose="00000500000000000000" pitchFamily="2" charset="0"/>
                          <a:ea typeface="Aptos" panose="020B0004020202020204" pitchFamily="34" charset="0"/>
                          <a:cs typeface="Aptos" panose="020B0004020202020204" pitchFamily="34" charset="0"/>
                        </a:rPr>
                        <a:t>Tamika Strickland</a:t>
                      </a:r>
                    </a:p>
                  </a:txBody>
                  <a:tcPr marL="68580" marR="68580" marT="0" marB="0" anchor="ctr">
                    <a:solidFill>
                      <a:schemeClr val="bg1"/>
                    </a:solidFill>
                  </a:tcPr>
                </a:tc>
                <a:extLst>
                  <a:ext uri="{0D108BD9-81ED-4DB2-BD59-A6C34878D82A}">
                    <a16:rowId xmlns:a16="http://schemas.microsoft.com/office/drawing/2014/main" val="1369844801"/>
                  </a:ext>
                </a:extLst>
              </a:tr>
              <a:tr h="402349">
                <a:tc>
                  <a:txBody>
                    <a:bodyPr/>
                    <a:lstStyle/>
                    <a:p>
                      <a:pPr marL="0" marR="0">
                        <a:spcBef>
                          <a:spcPts val="0"/>
                        </a:spcBef>
                        <a:spcAft>
                          <a:spcPts val="0"/>
                        </a:spcAft>
                      </a:pPr>
                      <a:r>
                        <a:rPr lang="en-US" sz="2000" dirty="0">
                          <a:effectLst/>
                          <a:latin typeface="Montserrat" panose="00000500000000000000" pitchFamily="2" charset="0"/>
                          <a:ea typeface="Aptos" panose="020B0004020202020204" pitchFamily="34" charset="0"/>
                          <a:cs typeface="Aptos" panose="020B0004020202020204" pitchFamily="34" charset="0"/>
                        </a:rPr>
                        <a:t>Braxton Davis</a:t>
                      </a:r>
                    </a:p>
                  </a:txBody>
                  <a:tcPr marL="68580" marR="68580" marT="0" marB="0" anchor="ctr">
                    <a:solidFill>
                      <a:srgbClr val="DCDFE3"/>
                    </a:solidFill>
                  </a:tcPr>
                </a:tc>
                <a:tc>
                  <a:txBody>
                    <a:bodyPr/>
                    <a:lstStyle/>
                    <a:p>
                      <a:pPr marL="0" marR="0">
                        <a:spcBef>
                          <a:spcPts val="0"/>
                        </a:spcBef>
                        <a:spcAft>
                          <a:spcPts val="0"/>
                        </a:spcAft>
                      </a:pPr>
                      <a:r>
                        <a:rPr lang="en-US" sz="2000" dirty="0">
                          <a:effectLst/>
                          <a:latin typeface="Montserrat" panose="00000500000000000000" pitchFamily="2" charset="0"/>
                          <a:ea typeface="Aptos" panose="020B0004020202020204" pitchFamily="34" charset="0"/>
                          <a:cs typeface="Aptos" panose="020B0004020202020204" pitchFamily="34" charset="0"/>
                        </a:rPr>
                        <a:t>Trina Johnson</a:t>
                      </a:r>
                    </a:p>
                  </a:txBody>
                  <a:tcPr marL="68580" marR="68580" marT="0" marB="0" anchor="ctr">
                    <a:solidFill>
                      <a:srgbClr val="DCDFE3"/>
                    </a:solidFill>
                  </a:tcPr>
                </a:tc>
                <a:extLst>
                  <a:ext uri="{0D108BD9-81ED-4DB2-BD59-A6C34878D82A}">
                    <a16:rowId xmlns:a16="http://schemas.microsoft.com/office/drawing/2014/main" val="2935765287"/>
                  </a:ext>
                </a:extLst>
              </a:tr>
              <a:tr h="4844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latin typeface="Montserrat" panose="00000500000000000000" pitchFamily="2" charset="0"/>
                          <a:ea typeface="Aptos" panose="020B0004020202020204" pitchFamily="34" charset="0"/>
                          <a:cs typeface="Aptos" panose="020B0004020202020204" pitchFamily="34" charset="0"/>
                        </a:rPr>
                        <a:t>Clarissa Hernandez</a:t>
                      </a:r>
                    </a:p>
                  </a:txBody>
                  <a:tcPr marL="68580" marR="68580" marT="0" marB="0"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latin typeface="Montserrat" panose="00000500000000000000" pitchFamily="2" charset="0"/>
                          <a:ea typeface="Aptos" panose="020B0004020202020204" pitchFamily="34" charset="0"/>
                          <a:cs typeface="Aptos" panose="020B0004020202020204" pitchFamily="34" charset="0"/>
                        </a:rPr>
                        <a:t>Alec Graham</a:t>
                      </a:r>
                    </a:p>
                  </a:txBody>
                  <a:tcPr marL="68580" marR="68580" marT="0" marB="0" anchor="ctr">
                    <a:solidFill>
                      <a:schemeClr val="bg1"/>
                    </a:solidFill>
                  </a:tcPr>
                </a:tc>
                <a:extLst>
                  <a:ext uri="{0D108BD9-81ED-4DB2-BD59-A6C34878D82A}">
                    <a16:rowId xmlns:a16="http://schemas.microsoft.com/office/drawing/2014/main" val="507183402"/>
                  </a:ext>
                </a:extLst>
              </a:tr>
              <a:tr h="402349">
                <a:tc>
                  <a:txBody>
                    <a:bodyPr/>
                    <a:lstStyle/>
                    <a:p>
                      <a:pPr marL="0" marR="0">
                        <a:spcBef>
                          <a:spcPts val="0"/>
                        </a:spcBef>
                        <a:spcAft>
                          <a:spcPts val="0"/>
                        </a:spcAft>
                      </a:pPr>
                      <a:endParaRPr lang="en-US" sz="2000" dirty="0">
                        <a:effectLst/>
                        <a:latin typeface="Montserrat" panose="00000500000000000000" pitchFamily="2" charset="0"/>
                        <a:ea typeface="Aptos" panose="020B0004020202020204" pitchFamily="34" charset="0"/>
                        <a:cs typeface="Aptos" panose="020B0004020202020204" pitchFamily="34" charset="0"/>
                      </a:endParaRPr>
                    </a:p>
                  </a:txBody>
                  <a:tcPr marL="68580" marR="68580" marT="0" marB="0" anchor="ctr">
                    <a:solidFill>
                      <a:schemeClr val="bg1"/>
                    </a:solidFill>
                  </a:tcPr>
                </a:tc>
                <a:tc>
                  <a:txBody>
                    <a:bodyPr/>
                    <a:lstStyle/>
                    <a:p>
                      <a:pPr marL="0" marR="0">
                        <a:spcBef>
                          <a:spcPts val="0"/>
                        </a:spcBef>
                        <a:spcAft>
                          <a:spcPts val="0"/>
                        </a:spcAft>
                      </a:pPr>
                      <a:endParaRPr lang="en-US" sz="2000" dirty="0">
                        <a:effectLst/>
                        <a:latin typeface="Montserrat" panose="00000500000000000000" pitchFamily="2" charset="0"/>
                        <a:ea typeface="Aptos" panose="020B0004020202020204" pitchFamily="34" charset="0"/>
                        <a:cs typeface="Aptos" panose="020B0004020202020204" pitchFamily="34" charset="0"/>
                      </a:endParaRPr>
                    </a:p>
                  </a:txBody>
                  <a:tcPr marL="68580" marR="68580" marT="0" marB="0" anchor="ctr">
                    <a:solidFill>
                      <a:schemeClr val="bg1"/>
                    </a:solidFill>
                  </a:tcPr>
                </a:tc>
                <a:extLst>
                  <a:ext uri="{0D108BD9-81ED-4DB2-BD59-A6C34878D82A}">
                    <a16:rowId xmlns:a16="http://schemas.microsoft.com/office/drawing/2014/main" val="315480754"/>
                  </a:ext>
                </a:extLst>
              </a:tr>
            </a:tbl>
          </a:graphicData>
        </a:graphic>
      </p:graphicFrame>
    </p:spTree>
    <p:extLst>
      <p:ext uri="{BB962C8B-B14F-4D97-AF65-F5344CB8AC3E}">
        <p14:creationId xmlns:p14="http://schemas.microsoft.com/office/powerpoint/2010/main" val="914959"/>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5" name="Title 1">
            <a:extLst>
              <a:ext uri="{FF2B5EF4-FFF2-40B4-BE49-F238E27FC236}">
                <a16:creationId xmlns:a16="http://schemas.microsoft.com/office/drawing/2014/main" id="{4EECBDB4-24BA-1096-3E61-BE6F6ED701BF}"/>
              </a:ext>
            </a:extLst>
          </p:cNvPr>
          <p:cNvSpPr>
            <a:spLocks noGrp="1"/>
          </p:cNvSpPr>
          <p:nvPr>
            <p:ph type="title"/>
          </p:nvPr>
        </p:nvSpPr>
        <p:spPr>
          <a:xfrm>
            <a:off x="495300" y="152400"/>
            <a:ext cx="8153400" cy="990600"/>
          </a:xfrm>
        </p:spPr>
        <p:txBody>
          <a:bodyPr/>
          <a:lstStyle/>
          <a:p>
            <a:pPr eaLnBrk="1" hangingPunct="1"/>
            <a:r>
              <a:rPr lang="en-US" altLang="en-US" sz="4000" b="1" dirty="0">
                <a:solidFill>
                  <a:srgbClr val="002060"/>
                </a:solidFill>
                <a:latin typeface="Montserrat" panose="00000500000000000000" pitchFamily="2" charset="0"/>
              </a:rPr>
              <a:t>Your Action Items </a:t>
            </a:r>
          </a:p>
        </p:txBody>
      </p:sp>
      <p:sp>
        <p:nvSpPr>
          <p:cNvPr id="123909" name="Content Placeholder 2">
            <a:extLst>
              <a:ext uri="{FF2B5EF4-FFF2-40B4-BE49-F238E27FC236}">
                <a16:creationId xmlns:a16="http://schemas.microsoft.com/office/drawing/2014/main" id="{BACA0321-CA05-D1AD-A234-4E7EBF575A36}"/>
              </a:ext>
            </a:extLst>
          </p:cNvPr>
          <p:cNvSpPr>
            <a:spLocks noGrp="1"/>
          </p:cNvSpPr>
          <p:nvPr>
            <p:ph idx="1"/>
          </p:nvPr>
        </p:nvSpPr>
        <p:spPr>
          <a:xfrm>
            <a:off x="227012" y="1905000"/>
            <a:ext cx="8689975" cy="3840163"/>
          </a:xfrm>
        </p:spPr>
        <p:txBody>
          <a:bodyPr/>
          <a:lstStyle/>
          <a:p>
            <a:pPr eaLnBrk="1" hangingPunct="1">
              <a:lnSpc>
                <a:spcPct val="107000"/>
              </a:lnSpc>
              <a:spcBef>
                <a:spcPct val="0"/>
              </a:spcBef>
              <a:spcAft>
                <a:spcPts val="600"/>
              </a:spcAft>
              <a:buFont typeface="Arial" panose="020B0604020202020204" pitchFamily="34" charset="0"/>
              <a:buChar char="•"/>
              <a:defRPr/>
            </a:pPr>
            <a:r>
              <a:rPr lang="en-US" altLang="en-US" sz="2000" dirty="0">
                <a:solidFill>
                  <a:srgbClr val="002060"/>
                </a:solidFill>
                <a:latin typeface="Montserrat" panose="00000500000000000000" pitchFamily="2" charset="0"/>
                <a:cs typeface="Times New Roman" pitchFamily="18" charset="0"/>
              </a:rPr>
              <a:t>Meet with your accountability partners. Use the discussion questions below to talk through your thinking, test ideas, and learn from one another’s perspectives.</a:t>
            </a:r>
          </a:p>
          <a:p>
            <a:pPr eaLnBrk="1" hangingPunct="1">
              <a:lnSpc>
                <a:spcPct val="107000"/>
              </a:lnSpc>
              <a:spcBef>
                <a:spcPct val="0"/>
              </a:spcBef>
              <a:spcAft>
                <a:spcPts val="600"/>
              </a:spcAft>
              <a:buFont typeface="Arial" charset="0"/>
              <a:buChar char="•"/>
              <a:defRPr/>
            </a:pPr>
            <a:r>
              <a:rPr lang="en-US" altLang="en-US" sz="2000" dirty="0">
                <a:solidFill>
                  <a:srgbClr val="002060"/>
                </a:solidFill>
                <a:latin typeface="Montserrat" panose="00000500000000000000" pitchFamily="2" charset="0"/>
                <a:cs typeface="Times New Roman" pitchFamily="18" charset="0"/>
              </a:rPr>
              <a:t>Meet with your manager. Use the same questions to explore application, identify barriers, and discuss how our manager can support practice and reinforcement.</a:t>
            </a:r>
          </a:p>
          <a:p>
            <a:pPr eaLnBrk="1" hangingPunct="1">
              <a:lnSpc>
                <a:spcPct val="107000"/>
              </a:lnSpc>
              <a:spcBef>
                <a:spcPct val="0"/>
              </a:spcBef>
              <a:spcAft>
                <a:spcPts val="600"/>
              </a:spcAft>
              <a:buFont typeface="Arial" charset="0"/>
              <a:buChar char="•"/>
              <a:defRPr/>
            </a:pPr>
            <a:r>
              <a:rPr lang="en-US" altLang="en-US" sz="2000" dirty="0">
                <a:solidFill>
                  <a:srgbClr val="002060"/>
                </a:solidFill>
                <a:latin typeface="Montserrat" panose="00000500000000000000" pitchFamily="2" charset="0"/>
                <a:cs typeface="Times New Roman" pitchFamily="18" charset="0"/>
              </a:rPr>
              <a:t>Your discussion questions:</a:t>
            </a:r>
          </a:p>
          <a:p>
            <a:pPr lvl="1" eaLnBrk="1" hangingPunct="1">
              <a:lnSpc>
                <a:spcPct val="107000"/>
              </a:lnSpc>
              <a:spcBef>
                <a:spcPct val="0"/>
              </a:spcBef>
              <a:spcAft>
                <a:spcPts val="600"/>
              </a:spcAft>
              <a:buFont typeface="Arial" charset="0"/>
              <a:buChar char="•"/>
              <a:defRPr/>
            </a:pPr>
            <a:r>
              <a:rPr lang="en-US" altLang="en-US" sz="2000" dirty="0">
                <a:solidFill>
                  <a:srgbClr val="002060"/>
                </a:solidFill>
                <a:latin typeface="Montserrat" panose="00000500000000000000" pitchFamily="2" charset="0"/>
                <a:cs typeface="Times New Roman" pitchFamily="18" charset="0"/>
              </a:rPr>
              <a:t>What are your take-aways from Above the Line? </a:t>
            </a:r>
          </a:p>
          <a:p>
            <a:pPr lvl="1" eaLnBrk="1" hangingPunct="1">
              <a:lnSpc>
                <a:spcPct val="107000"/>
              </a:lnSpc>
              <a:spcBef>
                <a:spcPct val="0"/>
              </a:spcBef>
              <a:spcAft>
                <a:spcPts val="600"/>
              </a:spcAft>
              <a:buFont typeface="Arial" charset="0"/>
              <a:buChar char="•"/>
              <a:defRPr/>
            </a:pPr>
            <a:r>
              <a:rPr lang="en-US" altLang="en-US" sz="2000" dirty="0">
                <a:solidFill>
                  <a:srgbClr val="002060"/>
                </a:solidFill>
                <a:latin typeface="Montserrat" panose="00000500000000000000" pitchFamily="2" charset="0"/>
                <a:cs typeface="Times New Roman" pitchFamily="18" charset="0"/>
              </a:rPr>
              <a:t>What are your values? Why did you choose them, and how will you live them?</a:t>
            </a:r>
          </a:p>
          <a:p>
            <a:pPr lvl="1" eaLnBrk="1" hangingPunct="1">
              <a:lnSpc>
                <a:spcPct val="107000"/>
              </a:lnSpc>
              <a:spcBef>
                <a:spcPct val="0"/>
              </a:spcBef>
              <a:spcAft>
                <a:spcPts val="600"/>
              </a:spcAft>
              <a:buFont typeface="Arial" charset="0"/>
              <a:buChar char="•"/>
              <a:defRPr/>
            </a:pPr>
            <a:r>
              <a:rPr lang="en-US" altLang="en-US" sz="2000" dirty="0">
                <a:solidFill>
                  <a:srgbClr val="002060"/>
                </a:solidFill>
                <a:latin typeface="Montserrat" panose="00000500000000000000" pitchFamily="2" charset="0"/>
                <a:cs typeface="Times New Roman" pitchFamily="18" charset="0"/>
              </a:rPr>
              <a:t>What are your strengths/opportunities from your </a:t>
            </a:r>
            <a:r>
              <a:rPr lang="en-US" altLang="en-US" sz="2000" dirty="0" err="1">
                <a:solidFill>
                  <a:srgbClr val="002060"/>
                </a:solidFill>
                <a:latin typeface="Montserrat" panose="00000500000000000000" pitchFamily="2" charset="0"/>
                <a:cs typeface="Times New Roman" pitchFamily="18" charset="0"/>
              </a:rPr>
              <a:t>DiSC</a:t>
            </a:r>
            <a:r>
              <a:rPr lang="en-US" altLang="en-US" sz="2000" dirty="0">
                <a:solidFill>
                  <a:srgbClr val="002060"/>
                </a:solidFill>
                <a:latin typeface="Montserrat" panose="00000500000000000000" pitchFamily="2" charset="0"/>
                <a:cs typeface="Times New Roman" pitchFamily="18" charset="0"/>
              </a:rPr>
              <a:t> report?  </a:t>
            </a:r>
          </a:p>
          <a:p>
            <a:pPr eaLnBrk="1" hangingPunct="1">
              <a:lnSpc>
                <a:spcPct val="107000"/>
              </a:lnSpc>
              <a:spcBef>
                <a:spcPct val="0"/>
              </a:spcBef>
              <a:spcAft>
                <a:spcPts val="600"/>
              </a:spcAft>
              <a:buFont typeface="Arial" charset="0"/>
              <a:buChar char="•"/>
              <a:defRPr/>
            </a:pPr>
            <a:r>
              <a:rPr lang="en-US" altLang="en-US" sz="2000" dirty="0">
                <a:solidFill>
                  <a:srgbClr val="002060"/>
                </a:solidFill>
                <a:latin typeface="Montserrat" panose="00000500000000000000" pitchFamily="2" charset="0"/>
                <a:cs typeface="Times New Roman" pitchFamily="18" charset="0"/>
              </a:rPr>
              <a:t>Begin work on your Leadership Mission. </a:t>
            </a:r>
          </a:p>
        </p:txBody>
      </p:sp>
      <p:pic>
        <p:nvPicPr>
          <p:cNvPr id="2" name="Picture 1" descr="The image depicts a QR code with a black and white checkered pattern.&#10;&#10;AI-generated content may be incorrect.">
            <a:extLst>
              <a:ext uri="{FF2B5EF4-FFF2-40B4-BE49-F238E27FC236}">
                <a16:creationId xmlns:a16="http://schemas.microsoft.com/office/drawing/2014/main" id="{4278F7D9-77B7-34E2-9A00-4004CF009557}"/>
              </a:ext>
            </a:extLst>
          </p:cNvPr>
          <p:cNvPicPr>
            <a:picLocks noChangeAspect="1"/>
          </p:cNvPicPr>
          <p:nvPr/>
        </p:nvPicPr>
        <p:blipFill>
          <a:blip r:embed="rId3"/>
          <a:stretch>
            <a:fillRect/>
          </a:stretch>
        </p:blipFill>
        <p:spPr>
          <a:xfrm>
            <a:off x="7281164" y="-9525"/>
            <a:ext cx="1862836" cy="1838325"/>
          </a:xfrm>
          <a:prstGeom prst="rect">
            <a:avLst/>
          </a:prstGeom>
        </p:spPr>
      </p:pic>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24AE0-1A22-47C0-E5B3-A522FC546204}"/>
            </a:ext>
          </a:extLst>
        </p:cNvPr>
        <p:cNvGrpSpPr/>
        <p:nvPr/>
      </p:nvGrpSpPr>
      <p:grpSpPr>
        <a:xfrm>
          <a:off x="0" y="0"/>
          <a:ext cx="0" cy="0"/>
          <a:chOff x="0" y="0"/>
          <a:chExt cx="0" cy="0"/>
        </a:xfrm>
      </p:grpSpPr>
      <p:sp>
        <p:nvSpPr>
          <p:cNvPr id="187395" name="Title 1">
            <a:extLst>
              <a:ext uri="{FF2B5EF4-FFF2-40B4-BE49-F238E27FC236}">
                <a16:creationId xmlns:a16="http://schemas.microsoft.com/office/drawing/2014/main" id="{31207AF6-179D-C16B-F36D-2E9705970FF1}"/>
              </a:ext>
            </a:extLst>
          </p:cNvPr>
          <p:cNvSpPr>
            <a:spLocks noGrp="1"/>
          </p:cNvSpPr>
          <p:nvPr>
            <p:ph type="title"/>
          </p:nvPr>
        </p:nvSpPr>
        <p:spPr>
          <a:xfrm>
            <a:off x="0" y="228600"/>
            <a:ext cx="9144000" cy="990600"/>
          </a:xfrm>
        </p:spPr>
        <p:txBody>
          <a:bodyPr/>
          <a:lstStyle/>
          <a:p>
            <a:pPr algn="ctr" eaLnBrk="1" hangingPunct="1"/>
            <a:r>
              <a:rPr lang="en-US" altLang="en-US" sz="4000" b="1" dirty="0">
                <a:solidFill>
                  <a:srgbClr val="002060"/>
                </a:solidFill>
                <a:latin typeface="Montserrat" panose="00000500000000000000" pitchFamily="2" charset="0"/>
              </a:rPr>
              <a:t>Questions? </a:t>
            </a:r>
          </a:p>
        </p:txBody>
      </p:sp>
      <p:pic>
        <p:nvPicPr>
          <p:cNvPr id="4" name="Content Placeholder 3" descr="A dog raising its paw&#10;&#10;AI-generated content may be incorrect.">
            <a:extLst>
              <a:ext uri="{FF2B5EF4-FFF2-40B4-BE49-F238E27FC236}">
                <a16:creationId xmlns:a16="http://schemas.microsoft.com/office/drawing/2014/main" id="{8B8FF394-351B-4AE4-1B51-A620ABD378E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41329" y="1752600"/>
            <a:ext cx="6400211" cy="4267200"/>
          </a:xfrm>
        </p:spPr>
      </p:pic>
    </p:spTree>
    <p:extLst>
      <p:ext uri="{BB962C8B-B14F-4D97-AF65-F5344CB8AC3E}">
        <p14:creationId xmlns:p14="http://schemas.microsoft.com/office/powerpoint/2010/main" val="736584673"/>
      </p:ext>
    </p:extLst>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9539D-BE89-312C-E43F-FA1A895D2DCE}"/>
            </a:ext>
          </a:extLst>
        </p:cNvPr>
        <p:cNvGrpSpPr/>
        <p:nvPr/>
      </p:nvGrpSpPr>
      <p:grpSpPr>
        <a:xfrm>
          <a:off x="0" y="0"/>
          <a:ext cx="0" cy="0"/>
          <a:chOff x="0" y="0"/>
          <a:chExt cx="0" cy="0"/>
        </a:xfrm>
      </p:grpSpPr>
      <p:sp>
        <p:nvSpPr>
          <p:cNvPr id="5" name="object 5">
            <a:extLst>
              <a:ext uri="{FF2B5EF4-FFF2-40B4-BE49-F238E27FC236}">
                <a16:creationId xmlns:a16="http://schemas.microsoft.com/office/drawing/2014/main" id="{4FF203EF-B428-7822-3437-D9994E01437E}"/>
              </a:ext>
            </a:extLst>
          </p:cNvPr>
          <p:cNvSpPr txBox="1">
            <a:spLocks noGrp="1"/>
          </p:cNvSpPr>
          <p:nvPr>
            <p:ph type="title"/>
          </p:nvPr>
        </p:nvSpPr>
        <p:spPr>
          <a:xfrm>
            <a:off x="244535" y="613825"/>
            <a:ext cx="8083915" cy="1633293"/>
          </a:xfrm>
          <a:prstGeom prst="rect">
            <a:avLst/>
          </a:prstGeom>
        </p:spPr>
        <p:txBody>
          <a:bodyPr vert="horz" wrap="square" lIns="0" tIns="268757" rIns="0" bIns="0" rtlCol="0" anchor="ctr">
            <a:spAutoFit/>
          </a:bodyPr>
          <a:lstStyle/>
          <a:p>
            <a:pPr marL="224790" algn="ctr">
              <a:lnSpc>
                <a:spcPct val="100000"/>
              </a:lnSpc>
              <a:spcBef>
                <a:spcPts val="79"/>
              </a:spcBef>
            </a:pPr>
            <a:r>
              <a:rPr lang="en-US" sz="2850" spc="465" dirty="0">
                <a:solidFill>
                  <a:srgbClr val="1D2C52"/>
                </a:solidFill>
                <a:latin typeface="Montserrat"/>
              </a:rPr>
              <a:t>LEAD Development Process</a:t>
            </a:r>
            <a:br>
              <a:rPr lang="en-US" sz="2850" spc="465" dirty="0">
                <a:latin typeface="Montserrat" panose="00000500000000000000" pitchFamily="2" charset="0"/>
              </a:rPr>
            </a:br>
            <a:r>
              <a:rPr lang="en-US" sz="2850" spc="465" dirty="0">
                <a:solidFill>
                  <a:srgbClr val="1D2C52"/>
                </a:solidFill>
                <a:latin typeface="Montserrat"/>
              </a:rPr>
              <a:t>Cohort 1</a:t>
            </a:r>
            <a:r>
              <a:rPr lang="en-US" sz="3000" spc="465" dirty="0">
                <a:solidFill>
                  <a:srgbClr val="1D2C52"/>
                </a:solidFill>
                <a:latin typeface="Montserrat"/>
              </a:rPr>
              <a:t>2</a:t>
            </a:r>
            <a:br>
              <a:rPr lang="en-US" sz="3000" spc="465" dirty="0">
                <a:latin typeface="Montserrat" panose="00000500000000000000" pitchFamily="2" charset="0"/>
              </a:rPr>
            </a:br>
            <a:endParaRPr sz="3000" spc="435" dirty="0">
              <a:solidFill>
                <a:srgbClr val="1D2C52"/>
              </a:solidFill>
              <a:latin typeface="Montserrat" panose="00000500000000000000" pitchFamily="2" charset="0"/>
            </a:endParaRPr>
          </a:p>
        </p:txBody>
      </p:sp>
      <p:grpSp>
        <p:nvGrpSpPr>
          <p:cNvPr id="6" name="object 6">
            <a:extLst>
              <a:ext uri="{FF2B5EF4-FFF2-40B4-BE49-F238E27FC236}">
                <a16:creationId xmlns:a16="http://schemas.microsoft.com/office/drawing/2014/main" id="{78C38278-8312-43A6-7CE1-C7278710069D}"/>
              </a:ext>
            </a:extLst>
          </p:cNvPr>
          <p:cNvGrpSpPr/>
          <p:nvPr/>
        </p:nvGrpSpPr>
        <p:grpSpPr>
          <a:xfrm>
            <a:off x="-4763" y="4956047"/>
            <a:ext cx="9153525" cy="1049655"/>
            <a:chOff x="-6350" y="5465062"/>
            <a:chExt cx="12204700" cy="1399540"/>
          </a:xfrm>
        </p:grpSpPr>
        <p:sp>
          <p:nvSpPr>
            <p:cNvPr id="7" name="object 7">
              <a:extLst>
                <a:ext uri="{FF2B5EF4-FFF2-40B4-BE49-F238E27FC236}">
                  <a16:creationId xmlns:a16="http://schemas.microsoft.com/office/drawing/2014/main" id="{C42AEDDD-8D53-CC60-AA65-5A50A866CAF0}"/>
                </a:ext>
              </a:extLst>
            </p:cNvPr>
            <p:cNvSpPr/>
            <p:nvPr/>
          </p:nvSpPr>
          <p:spPr>
            <a:xfrm>
              <a:off x="0" y="5887211"/>
              <a:ext cx="12192000" cy="970915"/>
            </a:xfrm>
            <a:custGeom>
              <a:avLst/>
              <a:gdLst/>
              <a:ahLst/>
              <a:cxnLst/>
              <a:rect l="l" t="t" r="r" b="b"/>
              <a:pathLst>
                <a:path w="12192000" h="970915">
                  <a:moveTo>
                    <a:pt x="12192000" y="0"/>
                  </a:moveTo>
                  <a:lnTo>
                    <a:pt x="0" y="0"/>
                  </a:lnTo>
                  <a:lnTo>
                    <a:pt x="0" y="970787"/>
                  </a:lnTo>
                  <a:lnTo>
                    <a:pt x="12192000" y="970787"/>
                  </a:lnTo>
                  <a:lnTo>
                    <a:pt x="12192000" y="0"/>
                  </a:lnTo>
                  <a:close/>
                </a:path>
              </a:pathLst>
            </a:custGeom>
            <a:solidFill>
              <a:srgbClr val="708197"/>
            </a:solidFill>
          </p:spPr>
          <p:txBody>
            <a:bodyPr wrap="square" lIns="0" tIns="0" rIns="0" bIns="0" rtlCol="0"/>
            <a:lstStyle/>
            <a:p>
              <a:endParaRPr/>
            </a:p>
          </p:txBody>
        </p:sp>
        <p:sp>
          <p:nvSpPr>
            <p:cNvPr id="8" name="object 8">
              <a:extLst>
                <a:ext uri="{FF2B5EF4-FFF2-40B4-BE49-F238E27FC236}">
                  <a16:creationId xmlns:a16="http://schemas.microsoft.com/office/drawing/2014/main" id="{27FC5C81-A5BF-AF75-AF26-305584A4413B}"/>
                </a:ext>
              </a:extLst>
            </p:cNvPr>
            <p:cNvSpPr/>
            <p:nvPr/>
          </p:nvSpPr>
          <p:spPr>
            <a:xfrm>
              <a:off x="0" y="5887211"/>
              <a:ext cx="12192000" cy="970915"/>
            </a:xfrm>
            <a:custGeom>
              <a:avLst/>
              <a:gdLst/>
              <a:ahLst/>
              <a:cxnLst/>
              <a:rect l="l" t="t" r="r" b="b"/>
              <a:pathLst>
                <a:path w="12192000" h="970915">
                  <a:moveTo>
                    <a:pt x="0" y="970787"/>
                  </a:moveTo>
                  <a:lnTo>
                    <a:pt x="12192000" y="970787"/>
                  </a:lnTo>
                  <a:lnTo>
                    <a:pt x="12192000" y="0"/>
                  </a:lnTo>
                  <a:lnTo>
                    <a:pt x="0" y="0"/>
                  </a:lnTo>
                  <a:lnTo>
                    <a:pt x="0" y="970787"/>
                  </a:lnTo>
                  <a:close/>
                </a:path>
              </a:pathLst>
            </a:custGeom>
            <a:ln w="12700">
              <a:solidFill>
                <a:srgbClr val="708197"/>
              </a:solidFill>
            </a:ln>
          </p:spPr>
          <p:txBody>
            <a:bodyPr wrap="square" lIns="0" tIns="0" rIns="0" bIns="0" rtlCol="0"/>
            <a:lstStyle/>
            <a:p>
              <a:endParaRPr/>
            </a:p>
          </p:txBody>
        </p:sp>
        <p:pic>
          <p:nvPicPr>
            <p:cNvPr id="9" name="object 9">
              <a:extLst>
                <a:ext uri="{FF2B5EF4-FFF2-40B4-BE49-F238E27FC236}">
                  <a16:creationId xmlns:a16="http://schemas.microsoft.com/office/drawing/2014/main" id="{CC86B24E-E214-105E-A5FD-A2E78C427659}"/>
                </a:ext>
              </a:extLst>
            </p:cNvPr>
            <p:cNvPicPr/>
            <p:nvPr/>
          </p:nvPicPr>
          <p:blipFill>
            <a:blip r:embed="rId3" cstate="print"/>
            <a:stretch>
              <a:fillRect/>
            </a:stretch>
          </p:blipFill>
          <p:spPr>
            <a:xfrm>
              <a:off x="359663" y="5465062"/>
              <a:ext cx="3358896" cy="1315210"/>
            </a:xfrm>
            <a:prstGeom prst="rect">
              <a:avLst/>
            </a:prstGeom>
          </p:spPr>
        </p:pic>
      </p:grpSp>
      <p:sp>
        <p:nvSpPr>
          <p:cNvPr id="17" name="TextBox 16">
            <a:extLst>
              <a:ext uri="{FF2B5EF4-FFF2-40B4-BE49-F238E27FC236}">
                <a16:creationId xmlns:a16="http://schemas.microsoft.com/office/drawing/2014/main" id="{3778A2E4-78D9-D1B9-830D-6A8EFB5AAF9D}"/>
              </a:ext>
            </a:extLst>
          </p:cNvPr>
          <p:cNvSpPr txBox="1"/>
          <p:nvPr/>
        </p:nvSpPr>
        <p:spPr>
          <a:xfrm>
            <a:off x="4947934" y="3778477"/>
            <a:ext cx="783431" cy="923330"/>
          </a:xfrm>
          <a:prstGeom prst="rect">
            <a:avLst/>
          </a:prstGeom>
          <a:noFill/>
        </p:spPr>
        <p:txBody>
          <a:bodyPr wrap="square" rtlCol="0">
            <a:spAutoFit/>
          </a:bodyPr>
          <a:lstStyle/>
          <a:p>
            <a:r>
              <a:rPr lang="en-US">
                <a:latin typeface="Montserrat" panose="00000500000000000000" pitchFamily="2" charset="0"/>
              </a:rPr>
              <a:t>2 hours</a:t>
            </a:r>
          </a:p>
        </p:txBody>
      </p:sp>
      <p:sp>
        <p:nvSpPr>
          <p:cNvPr id="24" name="TextBox 23">
            <a:extLst>
              <a:ext uri="{FF2B5EF4-FFF2-40B4-BE49-F238E27FC236}">
                <a16:creationId xmlns:a16="http://schemas.microsoft.com/office/drawing/2014/main" id="{BE5C5370-579A-71CE-F737-AA48DF5DEE4A}"/>
              </a:ext>
            </a:extLst>
          </p:cNvPr>
          <p:cNvSpPr txBox="1"/>
          <p:nvPr/>
        </p:nvSpPr>
        <p:spPr>
          <a:xfrm>
            <a:off x="6034076" y="3778477"/>
            <a:ext cx="783431" cy="923330"/>
          </a:xfrm>
          <a:prstGeom prst="rect">
            <a:avLst/>
          </a:prstGeom>
          <a:noFill/>
        </p:spPr>
        <p:txBody>
          <a:bodyPr wrap="square" rtlCol="0">
            <a:spAutoFit/>
          </a:bodyPr>
          <a:lstStyle/>
          <a:p>
            <a:r>
              <a:rPr lang="en-US">
                <a:latin typeface="Montserrat" panose="00000500000000000000" pitchFamily="2" charset="0"/>
              </a:rPr>
              <a:t>2 hours</a:t>
            </a:r>
          </a:p>
        </p:txBody>
      </p:sp>
      <p:graphicFrame>
        <p:nvGraphicFramePr>
          <p:cNvPr id="28" name="Diagram 27">
            <a:extLst>
              <a:ext uri="{FF2B5EF4-FFF2-40B4-BE49-F238E27FC236}">
                <a16:creationId xmlns:a16="http://schemas.microsoft.com/office/drawing/2014/main" id="{63EC016C-2614-EA6A-948B-47494EC88E35}"/>
              </a:ext>
            </a:extLst>
          </p:cNvPr>
          <p:cNvGraphicFramePr/>
          <p:nvPr>
            <p:extLst>
              <p:ext uri="{D42A27DB-BD31-4B8C-83A1-F6EECF244321}">
                <p14:modId xmlns:p14="http://schemas.microsoft.com/office/powerpoint/2010/main" val="2881903720"/>
              </p:ext>
            </p:extLst>
          </p:nvPr>
        </p:nvGraphicFramePr>
        <p:xfrm>
          <a:off x="269747" y="1663052"/>
          <a:ext cx="8506256" cy="34739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 name="TextBox 14">
            <a:extLst>
              <a:ext uri="{FF2B5EF4-FFF2-40B4-BE49-F238E27FC236}">
                <a16:creationId xmlns:a16="http://schemas.microsoft.com/office/drawing/2014/main" id="{EFBF288B-1579-0A04-6285-47D5C19BE416}"/>
              </a:ext>
            </a:extLst>
          </p:cNvPr>
          <p:cNvSpPr txBox="1"/>
          <p:nvPr/>
        </p:nvSpPr>
        <p:spPr>
          <a:xfrm>
            <a:off x="1529334" y="4653068"/>
            <a:ext cx="5654189" cy="415498"/>
          </a:xfrm>
          <a:prstGeom prst="rect">
            <a:avLst/>
          </a:prstGeom>
          <a:noFill/>
        </p:spPr>
        <p:txBody>
          <a:bodyPr wrap="square" rtlCol="0">
            <a:spAutoFit/>
          </a:bodyPr>
          <a:lstStyle/>
          <a:p>
            <a:pPr algn="ctr"/>
            <a:r>
              <a:rPr lang="en-US" sz="1050" b="1" dirty="0">
                <a:solidFill>
                  <a:srgbClr val="002060"/>
                </a:solidFill>
                <a:latin typeface="Montserrat" panose="00000500000000000000" pitchFamily="2" charset="0"/>
              </a:rPr>
              <a:t>Between Sessions: </a:t>
            </a:r>
            <a:r>
              <a:rPr lang="en-US" sz="1050" dirty="0">
                <a:solidFill>
                  <a:srgbClr val="002060"/>
                </a:solidFill>
                <a:latin typeface="Montserrat" panose="00000500000000000000" pitchFamily="2" charset="0"/>
              </a:rPr>
              <a:t>application exercises, accountability partner connection, follow-up, and reminders</a:t>
            </a:r>
          </a:p>
        </p:txBody>
      </p:sp>
      <p:sp>
        <p:nvSpPr>
          <p:cNvPr id="2" name="TextBox 1">
            <a:extLst>
              <a:ext uri="{FF2B5EF4-FFF2-40B4-BE49-F238E27FC236}">
                <a16:creationId xmlns:a16="http://schemas.microsoft.com/office/drawing/2014/main" id="{0014FFE4-B41D-216F-E1CD-826FD425A081}"/>
              </a:ext>
            </a:extLst>
          </p:cNvPr>
          <p:cNvSpPr txBox="1"/>
          <p:nvPr/>
        </p:nvSpPr>
        <p:spPr>
          <a:xfrm>
            <a:off x="450844" y="4012264"/>
            <a:ext cx="813890" cy="230832"/>
          </a:xfrm>
          <a:prstGeom prst="rect">
            <a:avLst/>
          </a:prstGeom>
          <a:noFill/>
        </p:spPr>
        <p:txBody>
          <a:bodyPr wrap="square" rtlCol="0">
            <a:spAutoFit/>
          </a:bodyPr>
          <a:lstStyle/>
          <a:p>
            <a:r>
              <a:rPr lang="en-US" sz="900" dirty="0">
                <a:solidFill>
                  <a:schemeClr val="bg1"/>
                </a:solidFill>
                <a:latin typeface="Montserrat" panose="00000500000000000000" pitchFamily="2" charset="0"/>
              </a:rPr>
              <a:t>12-4 pm ET</a:t>
            </a:r>
          </a:p>
        </p:txBody>
      </p:sp>
      <p:sp>
        <p:nvSpPr>
          <p:cNvPr id="3" name="TextBox 2">
            <a:extLst>
              <a:ext uri="{FF2B5EF4-FFF2-40B4-BE49-F238E27FC236}">
                <a16:creationId xmlns:a16="http://schemas.microsoft.com/office/drawing/2014/main" id="{DF2D5418-855F-6068-C60F-71341D887633}"/>
              </a:ext>
            </a:extLst>
          </p:cNvPr>
          <p:cNvSpPr txBox="1"/>
          <p:nvPr/>
        </p:nvSpPr>
        <p:spPr>
          <a:xfrm>
            <a:off x="1633355" y="4015832"/>
            <a:ext cx="948560" cy="230832"/>
          </a:xfrm>
          <a:prstGeom prst="rect">
            <a:avLst/>
          </a:prstGeom>
          <a:noFill/>
        </p:spPr>
        <p:txBody>
          <a:bodyPr wrap="square" rtlCol="0">
            <a:spAutoFit/>
          </a:bodyPr>
          <a:lstStyle/>
          <a:p>
            <a:r>
              <a:rPr lang="en-US" sz="900" dirty="0">
                <a:solidFill>
                  <a:schemeClr val="bg1"/>
                </a:solidFill>
                <a:latin typeface="Montserrat" panose="00000500000000000000" pitchFamily="2" charset="0"/>
              </a:rPr>
              <a:t>1:30-4 pm ET</a:t>
            </a:r>
          </a:p>
        </p:txBody>
      </p:sp>
      <p:sp>
        <p:nvSpPr>
          <p:cNvPr id="18" name="TextBox 2">
            <a:extLst>
              <a:ext uri="{FF2B5EF4-FFF2-40B4-BE49-F238E27FC236}">
                <a16:creationId xmlns:a16="http://schemas.microsoft.com/office/drawing/2014/main" id="{E4615A06-D928-38C5-3B03-B63BEFAF732E}"/>
              </a:ext>
            </a:extLst>
          </p:cNvPr>
          <p:cNvSpPr txBox="1">
            <a:spLocks noChangeArrowheads="1"/>
          </p:cNvSpPr>
          <p:nvPr/>
        </p:nvSpPr>
        <p:spPr bwMode="auto">
          <a:xfrm>
            <a:off x="235458" y="2060262"/>
            <a:ext cx="1257301" cy="46166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1200" b="1" dirty="0">
                <a:solidFill>
                  <a:srgbClr val="1F2C52"/>
                </a:solidFill>
                <a:latin typeface="Montserrat" pitchFamily="2" charset="0"/>
              </a:rPr>
              <a:t>July 21</a:t>
            </a:r>
          </a:p>
          <a:p>
            <a:pPr algn="ctr">
              <a:defRPr/>
            </a:pPr>
            <a:r>
              <a:rPr lang="en-US" altLang="en-US" sz="1200" dirty="0">
                <a:solidFill>
                  <a:srgbClr val="1F2C52"/>
                </a:solidFill>
                <a:latin typeface="Montserrat" pitchFamily="2" charset="0"/>
              </a:rPr>
              <a:t>In-person</a:t>
            </a:r>
          </a:p>
        </p:txBody>
      </p:sp>
      <p:sp>
        <p:nvSpPr>
          <p:cNvPr id="19" name="TextBox 2">
            <a:extLst>
              <a:ext uri="{FF2B5EF4-FFF2-40B4-BE49-F238E27FC236}">
                <a16:creationId xmlns:a16="http://schemas.microsoft.com/office/drawing/2014/main" id="{6EA8DBAD-3804-14EE-42F6-3DCE1FA5597B}"/>
              </a:ext>
            </a:extLst>
          </p:cNvPr>
          <p:cNvSpPr txBox="1">
            <a:spLocks noChangeArrowheads="1"/>
          </p:cNvSpPr>
          <p:nvPr/>
        </p:nvSpPr>
        <p:spPr bwMode="auto">
          <a:xfrm>
            <a:off x="1439142" y="2043571"/>
            <a:ext cx="1257301" cy="46166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1200" b="1" dirty="0">
                <a:solidFill>
                  <a:srgbClr val="1F2C52"/>
                </a:solidFill>
                <a:latin typeface="Montserrat" pitchFamily="2" charset="0"/>
              </a:rPr>
              <a:t>August 20</a:t>
            </a:r>
          </a:p>
          <a:p>
            <a:pPr algn="ctr">
              <a:defRPr/>
            </a:pPr>
            <a:r>
              <a:rPr lang="en-US" altLang="en-US" sz="1200" dirty="0">
                <a:solidFill>
                  <a:srgbClr val="1F2C52"/>
                </a:solidFill>
                <a:latin typeface="Montserrat" pitchFamily="2" charset="0"/>
              </a:rPr>
              <a:t>Virtual</a:t>
            </a:r>
            <a:r>
              <a:rPr lang="en-US" altLang="en-US" sz="1200" b="1" dirty="0">
                <a:solidFill>
                  <a:srgbClr val="1F2C52"/>
                </a:solidFill>
                <a:latin typeface="Montserrat" pitchFamily="2" charset="0"/>
              </a:rPr>
              <a:t> </a:t>
            </a:r>
          </a:p>
        </p:txBody>
      </p:sp>
      <p:sp>
        <p:nvSpPr>
          <p:cNvPr id="20" name="TextBox 2">
            <a:extLst>
              <a:ext uri="{FF2B5EF4-FFF2-40B4-BE49-F238E27FC236}">
                <a16:creationId xmlns:a16="http://schemas.microsoft.com/office/drawing/2014/main" id="{4DE1EE3A-BF00-01B5-F496-FD57F4F250DB}"/>
              </a:ext>
            </a:extLst>
          </p:cNvPr>
          <p:cNvSpPr txBox="1">
            <a:spLocks noChangeArrowheads="1"/>
          </p:cNvSpPr>
          <p:nvPr/>
        </p:nvSpPr>
        <p:spPr bwMode="auto">
          <a:xfrm>
            <a:off x="2720250" y="2061123"/>
            <a:ext cx="1257301" cy="646331"/>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1200" b="1" dirty="0">
                <a:solidFill>
                  <a:srgbClr val="1F2C52"/>
                </a:solidFill>
                <a:latin typeface="Montserrat" pitchFamily="2" charset="0"/>
              </a:rPr>
              <a:t>September 10</a:t>
            </a:r>
          </a:p>
          <a:p>
            <a:pPr algn="ctr">
              <a:defRPr/>
            </a:pPr>
            <a:r>
              <a:rPr lang="en-US" altLang="en-US" sz="1200" dirty="0">
                <a:solidFill>
                  <a:srgbClr val="1F2C52"/>
                </a:solidFill>
                <a:latin typeface="Montserrat" pitchFamily="2" charset="0"/>
              </a:rPr>
              <a:t>Virtual</a:t>
            </a:r>
            <a:r>
              <a:rPr lang="en-US" altLang="en-US" sz="1200" b="1" dirty="0">
                <a:solidFill>
                  <a:srgbClr val="1F2C52"/>
                </a:solidFill>
                <a:latin typeface="Montserrat" pitchFamily="2" charset="0"/>
              </a:rPr>
              <a:t> </a:t>
            </a:r>
          </a:p>
        </p:txBody>
      </p:sp>
      <p:sp>
        <p:nvSpPr>
          <p:cNvPr id="21" name="TextBox 2">
            <a:extLst>
              <a:ext uri="{FF2B5EF4-FFF2-40B4-BE49-F238E27FC236}">
                <a16:creationId xmlns:a16="http://schemas.microsoft.com/office/drawing/2014/main" id="{BA27E01E-6C63-6E71-7A13-DC8AA42331A4}"/>
              </a:ext>
            </a:extLst>
          </p:cNvPr>
          <p:cNvSpPr txBox="1">
            <a:spLocks noChangeArrowheads="1"/>
          </p:cNvSpPr>
          <p:nvPr/>
        </p:nvSpPr>
        <p:spPr bwMode="auto">
          <a:xfrm>
            <a:off x="3919324" y="2059950"/>
            <a:ext cx="1257301" cy="46166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1200" b="1" dirty="0">
                <a:solidFill>
                  <a:srgbClr val="1F2C52"/>
                </a:solidFill>
                <a:latin typeface="Montserrat" pitchFamily="2" charset="0"/>
              </a:rPr>
              <a:t> October 15</a:t>
            </a:r>
          </a:p>
          <a:p>
            <a:pPr algn="ctr">
              <a:defRPr/>
            </a:pPr>
            <a:r>
              <a:rPr lang="en-US" altLang="en-US" sz="1200" dirty="0">
                <a:solidFill>
                  <a:srgbClr val="1F2C52"/>
                </a:solidFill>
                <a:latin typeface="Montserrat" pitchFamily="2" charset="0"/>
              </a:rPr>
              <a:t>In-person</a:t>
            </a:r>
          </a:p>
        </p:txBody>
      </p:sp>
      <p:sp>
        <p:nvSpPr>
          <p:cNvPr id="22" name="TextBox 2">
            <a:extLst>
              <a:ext uri="{FF2B5EF4-FFF2-40B4-BE49-F238E27FC236}">
                <a16:creationId xmlns:a16="http://schemas.microsoft.com/office/drawing/2014/main" id="{BDF5EBFC-5374-78DC-71A4-AAF7CF92846A}"/>
              </a:ext>
            </a:extLst>
          </p:cNvPr>
          <p:cNvSpPr txBox="1">
            <a:spLocks noChangeArrowheads="1"/>
          </p:cNvSpPr>
          <p:nvPr/>
        </p:nvSpPr>
        <p:spPr bwMode="auto">
          <a:xfrm>
            <a:off x="5144628" y="2069570"/>
            <a:ext cx="1257301" cy="46166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1200" b="1" dirty="0">
                <a:solidFill>
                  <a:srgbClr val="1F2C52"/>
                </a:solidFill>
                <a:latin typeface="Montserrat" pitchFamily="2" charset="0"/>
              </a:rPr>
              <a:t> November 12</a:t>
            </a:r>
          </a:p>
          <a:p>
            <a:pPr algn="ctr">
              <a:defRPr/>
            </a:pPr>
            <a:r>
              <a:rPr lang="en-US" altLang="en-US" sz="1200" dirty="0">
                <a:solidFill>
                  <a:srgbClr val="1F2C52"/>
                </a:solidFill>
                <a:latin typeface="Montserrat" pitchFamily="2" charset="0"/>
              </a:rPr>
              <a:t>Virtual</a:t>
            </a:r>
            <a:r>
              <a:rPr lang="en-US" altLang="en-US" sz="1200" b="1" dirty="0">
                <a:solidFill>
                  <a:srgbClr val="1F2C52"/>
                </a:solidFill>
                <a:latin typeface="Montserrat" pitchFamily="2" charset="0"/>
              </a:rPr>
              <a:t> </a:t>
            </a:r>
          </a:p>
        </p:txBody>
      </p:sp>
      <p:sp>
        <p:nvSpPr>
          <p:cNvPr id="23" name="TextBox 6">
            <a:extLst>
              <a:ext uri="{FF2B5EF4-FFF2-40B4-BE49-F238E27FC236}">
                <a16:creationId xmlns:a16="http://schemas.microsoft.com/office/drawing/2014/main" id="{5832D4F7-3BE4-7204-628C-31005613AC5F}"/>
              </a:ext>
            </a:extLst>
          </p:cNvPr>
          <p:cNvSpPr txBox="1">
            <a:spLocks noChangeArrowheads="1"/>
          </p:cNvSpPr>
          <p:nvPr/>
        </p:nvSpPr>
        <p:spPr bwMode="auto">
          <a:xfrm>
            <a:off x="6431734" y="2059950"/>
            <a:ext cx="1182103" cy="646331"/>
          </a:xfrm>
          <a:prstGeom prst="rect">
            <a:avLst/>
          </a:prstGeom>
          <a:solidFill>
            <a:schemeClr val="bg1"/>
          </a:solidFill>
          <a:ln w="9525">
            <a:noFill/>
            <a:miter lim="800000"/>
            <a:headEnd/>
            <a:tailEnd/>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1200" b="1" dirty="0">
                <a:solidFill>
                  <a:srgbClr val="1F2C52"/>
                </a:solidFill>
                <a:latin typeface="Montserrat" pitchFamily="2" charset="0"/>
              </a:rPr>
              <a:t>December 10</a:t>
            </a:r>
          </a:p>
          <a:p>
            <a:pPr algn="ctr">
              <a:defRPr/>
            </a:pPr>
            <a:r>
              <a:rPr lang="en-US" altLang="en-US" sz="1200" dirty="0">
                <a:solidFill>
                  <a:srgbClr val="1F2C52"/>
                </a:solidFill>
                <a:latin typeface="Montserrat" pitchFamily="2" charset="0"/>
              </a:rPr>
              <a:t>Virtual </a:t>
            </a:r>
          </a:p>
        </p:txBody>
      </p:sp>
      <p:sp>
        <p:nvSpPr>
          <p:cNvPr id="13" name="TextBox 6">
            <a:extLst>
              <a:ext uri="{FF2B5EF4-FFF2-40B4-BE49-F238E27FC236}">
                <a16:creationId xmlns:a16="http://schemas.microsoft.com/office/drawing/2014/main" id="{0F6D2A05-F080-032C-3BB4-E2354B32D89A}"/>
              </a:ext>
            </a:extLst>
          </p:cNvPr>
          <p:cNvSpPr txBox="1">
            <a:spLocks noChangeArrowheads="1"/>
          </p:cNvSpPr>
          <p:nvPr/>
        </p:nvSpPr>
        <p:spPr bwMode="auto">
          <a:xfrm>
            <a:off x="7702669" y="2065502"/>
            <a:ext cx="1097141" cy="461665"/>
          </a:xfrm>
          <a:prstGeom prst="rect">
            <a:avLst/>
          </a:prstGeom>
          <a:noFill/>
          <a:ln w="9525">
            <a:noFill/>
            <a:miter lim="800000"/>
            <a:headEnd/>
            <a:tailEnd/>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1200" b="1" dirty="0">
                <a:solidFill>
                  <a:srgbClr val="1F2C52"/>
                </a:solidFill>
                <a:latin typeface="Montserrat" pitchFamily="2" charset="0"/>
              </a:rPr>
              <a:t> January 2027</a:t>
            </a:r>
          </a:p>
        </p:txBody>
      </p:sp>
      <p:cxnSp>
        <p:nvCxnSpPr>
          <p:cNvPr id="16" name="Straight Connector 15">
            <a:extLst>
              <a:ext uri="{FF2B5EF4-FFF2-40B4-BE49-F238E27FC236}">
                <a16:creationId xmlns:a16="http://schemas.microsoft.com/office/drawing/2014/main" id="{FDA132F9-8775-6BCF-B3CB-D40D86C97564}"/>
              </a:ext>
            </a:extLst>
          </p:cNvPr>
          <p:cNvCxnSpPr/>
          <p:nvPr/>
        </p:nvCxnSpPr>
        <p:spPr>
          <a:xfrm>
            <a:off x="196035" y="1997135"/>
            <a:ext cx="0" cy="1005786"/>
          </a:xfrm>
          <a:prstGeom prst="line">
            <a:avLst/>
          </a:prstGeom>
          <a:ln>
            <a:solidFill>
              <a:srgbClr val="42BFAD"/>
            </a:solidFill>
          </a:ln>
        </p:spPr>
        <p:style>
          <a:lnRef idx="2">
            <a:schemeClr val="accent1"/>
          </a:lnRef>
          <a:fillRef idx="0">
            <a:schemeClr val="accent1"/>
          </a:fillRef>
          <a:effectRef idx="1">
            <a:schemeClr val="accent1"/>
          </a:effectRef>
          <a:fontRef idx="minor">
            <a:schemeClr val="tx1"/>
          </a:fontRef>
        </p:style>
      </p:cxnSp>
      <p:sp>
        <p:nvSpPr>
          <p:cNvPr id="25" name="TextBox 2">
            <a:extLst>
              <a:ext uri="{FF2B5EF4-FFF2-40B4-BE49-F238E27FC236}">
                <a16:creationId xmlns:a16="http://schemas.microsoft.com/office/drawing/2014/main" id="{3C7D6DD0-4219-B720-B5E5-7CC8791191F1}"/>
              </a:ext>
            </a:extLst>
          </p:cNvPr>
          <p:cNvSpPr txBox="1">
            <a:spLocks noChangeArrowheads="1"/>
          </p:cNvSpPr>
          <p:nvPr/>
        </p:nvSpPr>
        <p:spPr bwMode="auto">
          <a:xfrm>
            <a:off x="-177806" y="1491825"/>
            <a:ext cx="1257301" cy="507831"/>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900" dirty="0" err="1">
                <a:solidFill>
                  <a:srgbClr val="1F2C52"/>
                </a:solidFill>
                <a:latin typeface="Montserrat" pitchFamily="2" charset="0"/>
              </a:rPr>
              <a:t>DiSC</a:t>
            </a:r>
            <a:r>
              <a:rPr lang="en-US" altLang="en-US" sz="900" dirty="0">
                <a:solidFill>
                  <a:srgbClr val="1F2C52"/>
                </a:solidFill>
                <a:latin typeface="Montserrat" pitchFamily="2" charset="0"/>
              </a:rPr>
              <a:t> &amp; Pre-Competency Assessment</a:t>
            </a:r>
          </a:p>
        </p:txBody>
      </p:sp>
      <p:sp>
        <p:nvSpPr>
          <p:cNvPr id="26" name="TextBox 2">
            <a:extLst>
              <a:ext uri="{FF2B5EF4-FFF2-40B4-BE49-F238E27FC236}">
                <a16:creationId xmlns:a16="http://schemas.microsoft.com/office/drawing/2014/main" id="{59772AD4-3E3F-E791-1E29-4F0ED16C7A5C}"/>
              </a:ext>
            </a:extLst>
          </p:cNvPr>
          <p:cNvSpPr txBox="1">
            <a:spLocks noChangeArrowheads="1"/>
          </p:cNvSpPr>
          <p:nvPr/>
        </p:nvSpPr>
        <p:spPr bwMode="auto">
          <a:xfrm>
            <a:off x="7070837" y="1496720"/>
            <a:ext cx="1257301" cy="36933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900" dirty="0">
                <a:solidFill>
                  <a:srgbClr val="1F2C52"/>
                </a:solidFill>
                <a:latin typeface="Montserrat" pitchFamily="2" charset="0"/>
              </a:rPr>
              <a:t>Post-Competency Assessment</a:t>
            </a:r>
          </a:p>
        </p:txBody>
      </p:sp>
      <p:cxnSp>
        <p:nvCxnSpPr>
          <p:cNvPr id="29" name="Straight Connector 28">
            <a:extLst>
              <a:ext uri="{FF2B5EF4-FFF2-40B4-BE49-F238E27FC236}">
                <a16:creationId xmlns:a16="http://schemas.microsoft.com/office/drawing/2014/main" id="{625D5596-74DA-CCA1-2CA7-5A0AF800605D}"/>
              </a:ext>
            </a:extLst>
          </p:cNvPr>
          <p:cNvCxnSpPr/>
          <p:nvPr/>
        </p:nvCxnSpPr>
        <p:spPr>
          <a:xfrm>
            <a:off x="7643642" y="1872344"/>
            <a:ext cx="0" cy="1005786"/>
          </a:xfrm>
          <a:prstGeom prst="line">
            <a:avLst/>
          </a:prstGeom>
          <a:ln>
            <a:solidFill>
              <a:srgbClr val="42BFAD"/>
            </a:solidFill>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05D3E051-81AB-2962-C6A4-4035E2AD8710}"/>
              </a:ext>
            </a:extLst>
          </p:cNvPr>
          <p:cNvSpPr txBox="1"/>
          <p:nvPr/>
        </p:nvSpPr>
        <p:spPr>
          <a:xfrm>
            <a:off x="2865007" y="4008830"/>
            <a:ext cx="948560" cy="230832"/>
          </a:xfrm>
          <a:prstGeom prst="rect">
            <a:avLst/>
          </a:prstGeom>
          <a:noFill/>
        </p:spPr>
        <p:txBody>
          <a:bodyPr wrap="square" rtlCol="0">
            <a:spAutoFit/>
          </a:bodyPr>
          <a:lstStyle/>
          <a:p>
            <a:r>
              <a:rPr lang="en-US" sz="900" dirty="0">
                <a:solidFill>
                  <a:schemeClr val="bg1"/>
                </a:solidFill>
                <a:latin typeface="Montserrat" panose="00000500000000000000" pitchFamily="2" charset="0"/>
              </a:rPr>
              <a:t>1:30-4 pm ET</a:t>
            </a:r>
          </a:p>
        </p:txBody>
      </p:sp>
      <p:sp>
        <p:nvSpPr>
          <p:cNvPr id="27" name="TextBox 26">
            <a:extLst>
              <a:ext uri="{FF2B5EF4-FFF2-40B4-BE49-F238E27FC236}">
                <a16:creationId xmlns:a16="http://schemas.microsoft.com/office/drawing/2014/main" id="{8EA5C872-ECFB-B99F-764B-E70EE90FD684}"/>
              </a:ext>
            </a:extLst>
          </p:cNvPr>
          <p:cNvSpPr txBox="1"/>
          <p:nvPr/>
        </p:nvSpPr>
        <p:spPr>
          <a:xfrm>
            <a:off x="4196068" y="3993656"/>
            <a:ext cx="948560" cy="230832"/>
          </a:xfrm>
          <a:prstGeom prst="rect">
            <a:avLst/>
          </a:prstGeom>
          <a:noFill/>
        </p:spPr>
        <p:txBody>
          <a:bodyPr wrap="square" rtlCol="0">
            <a:spAutoFit/>
          </a:bodyPr>
          <a:lstStyle/>
          <a:p>
            <a:r>
              <a:rPr lang="en-US" sz="900" dirty="0">
                <a:solidFill>
                  <a:schemeClr val="bg1"/>
                </a:solidFill>
                <a:latin typeface="Montserrat" panose="00000500000000000000" pitchFamily="2" charset="0"/>
              </a:rPr>
              <a:t>1-4 pm ET</a:t>
            </a:r>
          </a:p>
        </p:txBody>
      </p:sp>
      <p:sp>
        <p:nvSpPr>
          <p:cNvPr id="30" name="TextBox 29">
            <a:extLst>
              <a:ext uri="{FF2B5EF4-FFF2-40B4-BE49-F238E27FC236}">
                <a16:creationId xmlns:a16="http://schemas.microsoft.com/office/drawing/2014/main" id="{9BC71CE8-83DA-6C22-2091-EC1066CD7E70}"/>
              </a:ext>
            </a:extLst>
          </p:cNvPr>
          <p:cNvSpPr txBox="1"/>
          <p:nvPr/>
        </p:nvSpPr>
        <p:spPr>
          <a:xfrm>
            <a:off x="5373556" y="3996344"/>
            <a:ext cx="948560" cy="230832"/>
          </a:xfrm>
          <a:prstGeom prst="rect">
            <a:avLst/>
          </a:prstGeom>
          <a:noFill/>
        </p:spPr>
        <p:txBody>
          <a:bodyPr wrap="square" rtlCol="0">
            <a:spAutoFit/>
          </a:bodyPr>
          <a:lstStyle/>
          <a:p>
            <a:r>
              <a:rPr lang="en-US" sz="900" dirty="0">
                <a:solidFill>
                  <a:schemeClr val="bg1"/>
                </a:solidFill>
                <a:latin typeface="Montserrat" panose="00000500000000000000" pitchFamily="2" charset="0"/>
              </a:rPr>
              <a:t>1:30-4 pm ET</a:t>
            </a:r>
          </a:p>
        </p:txBody>
      </p:sp>
      <p:sp>
        <p:nvSpPr>
          <p:cNvPr id="31" name="TextBox 30">
            <a:extLst>
              <a:ext uri="{FF2B5EF4-FFF2-40B4-BE49-F238E27FC236}">
                <a16:creationId xmlns:a16="http://schemas.microsoft.com/office/drawing/2014/main" id="{5AAA3F43-F4A9-A72D-6631-74AAE24A6704}"/>
              </a:ext>
            </a:extLst>
          </p:cNvPr>
          <p:cNvSpPr txBox="1"/>
          <p:nvPr/>
        </p:nvSpPr>
        <p:spPr>
          <a:xfrm>
            <a:off x="6596557" y="4008830"/>
            <a:ext cx="948560" cy="230832"/>
          </a:xfrm>
          <a:prstGeom prst="rect">
            <a:avLst/>
          </a:prstGeom>
          <a:noFill/>
        </p:spPr>
        <p:txBody>
          <a:bodyPr wrap="square" rtlCol="0">
            <a:spAutoFit/>
          </a:bodyPr>
          <a:lstStyle/>
          <a:p>
            <a:r>
              <a:rPr lang="en-US" sz="900" dirty="0">
                <a:solidFill>
                  <a:schemeClr val="bg1"/>
                </a:solidFill>
                <a:latin typeface="Montserrat" panose="00000500000000000000" pitchFamily="2" charset="0"/>
              </a:rPr>
              <a:t>1:30-4 pm ET</a:t>
            </a:r>
          </a:p>
        </p:txBody>
      </p:sp>
    </p:spTree>
    <p:extLst>
      <p:ext uri="{BB962C8B-B14F-4D97-AF65-F5344CB8AC3E}">
        <p14:creationId xmlns:p14="http://schemas.microsoft.com/office/powerpoint/2010/main" val="6972053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6_Median">
  <a:themeElements>
    <a:clrScheme name="Custom 35">
      <a:dk1>
        <a:sysClr val="windowText" lastClr="000000"/>
      </a:dk1>
      <a:lt1>
        <a:sysClr val="window" lastClr="FFFFFF"/>
      </a:lt1>
      <a:dk2>
        <a:srgbClr val="575F6D"/>
      </a:dk2>
      <a:lt2>
        <a:srgbClr val="575F6D"/>
      </a:lt2>
      <a:accent1>
        <a:srgbClr val="C00000"/>
      </a:accent1>
      <a:accent2>
        <a:srgbClr val="575F6D"/>
      </a:accent2>
      <a:accent3>
        <a:srgbClr val="ACC1E8"/>
      </a:accent3>
      <a:accent4>
        <a:srgbClr val="297FD5"/>
      </a:accent4>
      <a:accent5>
        <a:srgbClr val="AEBAD5"/>
      </a:accent5>
      <a:accent6>
        <a:srgbClr val="777C84"/>
      </a:accent6>
      <a:hlink>
        <a:srgbClr val="D2611C"/>
      </a:hlink>
      <a:folHlink>
        <a:srgbClr val="3B435B"/>
      </a:folHlink>
    </a:clrScheme>
    <a:fontScheme name="FHLBI 2011">
      <a:majorFont>
        <a:latin typeface="Franklin Gothic Medium"/>
        <a:ea typeface=""/>
        <a:cs typeface=""/>
      </a:majorFont>
      <a:minorFont>
        <a:latin typeface="Franklin Gothic Book"/>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7_Median">
  <a:themeElements>
    <a:clrScheme name="Custom 35">
      <a:dk1>
        <a:sysClr val="windowText" lastClr="000000"/>
      </a:dk1>
      <a:lt1>
        <a:sysClr val="window" lastClr="FFFFFF"/>
      </a:lt1>
      <a:dk2>
        <a:srgbClr val="575F6D"/>
      </a:dk2>
      <a:lt2>
        <a:srgbClr val="575F6D"/>
      </a:lt2>
      <a:accent1>
        <a:srgbClr val="C00000"/>
      </a:accent1>
      <a:accent2>
        <a:srgbClr val="575F6D"/>
      </a:accent2>
      <a:accent3>
        <a:srgbClr val="ACC1E8"/>
      </a:accent3>
      <a:accent4>
        <a:srgbClr val="297FD5"/>
      </a:accent4>
      <a:accent5>
        <a:srgbClr val="AEBAD5"/>
      </a:accent5>
      <a:accent6>
        <a:srgbClr val="777C84"/>
      </a:accent6>
      <a:hlink>
        <a:srgbClr val="D2611C"/>
      </a:hlink>
      <a:folHlink>
        <a:srgbClr val="3B435B"/>
      </a:folHlink>
    </a:clrScheme>
    <a:fontScheme name="FHLBI 2011">
      <a:majorFont>
        <a:latin typeface="Franklin Gothic Medium"/>
        <a:ea typeface=""/>
        <a:cs typeface=""/>
      </a:majorFont>
      <a:minorFont>
        <a:latin typeface="Franklin Gothic Book"/>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35">
    <a:dk1>
      <a:sysClr val="windowText" lastClr="000000"/>
    </a:dk1>
    <a:lt1>
      <a:sysClr val="window" lastClr="FFFFFF"/>
    </a:lt1>
    <a:dk2>
      <a:srgbClr val="575F6D"/>
    </a:dk2>
    <a:lt2>
      <a:srgbClr val="575F6D"/>
    </a:lt2>
    <a:accent1>
      <a:srgbClr val="C00000"/>
    </a:accent1>
    <a:accent2>
      <a:srgbClr val="575F6D"/>
    </a:accent2>
    <a:accent3>
      <a:srgbClr val="ACC1E8"/>
    </a:accent3>
    <a:accent4>
      <a:srgbClr val="297FD5"/>
    </a:accent4>
    <a:accent5>
      <a:srgbClr val="AEBAD5"/>
    </a:accent5>
    <a:accent6>
      <a:srgbClr val="777C84"/>
    </a:accent6>
    <a:hlink>
      <a:srgbClr val="D2611C"/>
    </a:hlink>
    <a:folHlink>
      <a:srgbClr val="3B435B"/>
    </a:folHlink>
  </a:clrScheme>
</a:themeOverride>
</file>

<file path=ppt/theme/themeOverride2.xml><?xml version="1.0" encoding="utf-8"?>
<a:themeOverride xmlns:a="http://schemas.openxmlformats.org/drawingml/2006/main">
  <a:clrScheme name="Custom 35">
    <a:dk1>
      <a:sysClr val="windowText" lastClr="000000"/>
    </a:dk1>
    <a:lt1>
      <a:sysClr val="window" lastClr="FFFFFF"/>
    </a:lt1>
    <a:dk2>
      <a:srgbClr val="575F6D"/>
    </a:dk2>
    <a:lt2>
      <a:srgbClr val="575F6D"/>
    </a:lt2>
    <a:accent1>
      <a:srgbClr val="C00000"/>
    </a:accent1>
    <a:accent2>
      <a:srgbClr val="575F6D"/>
    </a:accent2>
    <a:accent3>
      <a:srgbClr val="ACC1E8"/>
    </a:accent3>
    <a:accent4>
      <a:srgbClr val="297FD5"/>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Five Functions of a Successful Team</Template>
  <TotalTime>37442</TotalTime>
  <Words>2009</Words>
  <Application>Microsoft Office PowerPoint</Application>
  <PresentationFormat>On-screen Show (4:3)</PresentationFormat>
  <Paragraphs>437</Paragraphs>
  <Slides>40</Slides>
  <Notes>40</Notes>
  <HiddenSlides>0</HiddenSlides>
  <MMClips>1</MMClips>
  <ScaleCrop>false</ScaleCrop>
  <HeadingPairs>
    <vt:vector size="6" baseType="variant">
      <vt:variant>
        <vt:lpstr>Fonts Used</vt:lpstr>
      </vt:variant>
      <vt:variant>
        <vt:i4>15</vt:i4>
      </vt:variant>
      <vt:variant>
        <vt:lpstr>Theme</vt:lpstr>
      </vt:variant>
      <vt:variant>
        <vt:i4>3</vt:i4>
      </vt:variant>
      <vt:variant>
        <vt:lpstr>Slide Titles</vt:lpstr>
      </vt:variant>
      <vt:variant>
        <vt:i4>40</vt:i4>
      </vt:variant>
    </vt:vector>
  </HeadingPairs>
  <TitlesOfParts>
    <vt:vector size="58" baseType="lpstr">
      <vt:lpstr>-apple-system</vt:lpstr>
      <vt:lpstr>Aptos</vt:lpstr>
      <vt:lpstr>Aptos Display</vt:lpstr>
      <vt:lpstr>Arial</vt:lpstr>
      <vt:lpstr>Calibri</vt:lpstr>
      <vt:lpstr>Candara</vt:lpstr>
      <vt:lpstr>Franklin Gothic Book</vt:lpstr>
      <vt:lpstr>Franklin Gothic Medium</vt:lpstr>
      <vt:lpstr>Futura-Normal</vt:lpstr>
      <vt:lpstr>Garet Book</vt:lpstr>
      <vt:lpstr>Gotham Light</vt:lpstr>
      <vt:lpstr>Montserrat</vt:lpstr>
      <vt:lpstr>Roboto</vt:lpstr>
      <vt:lpstr>Wingdings</vt:lpstr>
      <vt:lpstr>Wingdings 2</vt:lpstr>
      <vt:lpstr>6_Median</vt:lpstr>
      <vt:lpstr>7_Median</vt:lpstr>
      <vt:lpstr>Office Theme</vt:lpstr>
      <vt:lpstr>PowerPoint Presentation</vt:lpstr>
      <vt:lpstr>Meet Your Facilitator! </vt:lpstr>
      <vt:lpstr>Icebreaker</vt:lpstr>
      <vt:lpstr>Today’s Objectives</vt:lpstr>
      <vt:lpstr>LEAD Development Process Cohort 12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Your Leadership Starts with YOUR MINDSET </vt:lpstr>
      <vt:lpstr>Mindset </vt:lpstr>
      <vt:lpstr>Mindset </vt:lpstr>
      <vt:lpstr>Own Your Success</vt:lpstr>
      <vt:lpstr>PowerPoint Presentation</vt:lpstr>
      <vt:lpstr>PowerPoint Presentation</vt:lpstr>
      <vt:lpstr>What Are Your Values?</vt:lpstr>
      <vt:lpstr>PowerPoint Presentation</vt:lpstr>
      <vt:lpstr>PowerPoint Presentation</vt:lpstr>
      <vt:lpstr>Your Leadership Mission</vt:lpstr>
      <vt:lpstr>Sample LM Statements</vt:lpstr>
      <vt:lpstr>PowerPoint Presentation</vt:lpstr>
      <vt:lpstr>What is DiSC?</vt:lpstr>
      <vt:lpstr>PowerPoint Presentation</vt:lpstr>
      <vt:lpstr>PowerPoint Presentation</vt:lpstr>
      <vt:lpstr>PowerPoint Presentation</vt:lpstr>
      <vt:lpstr>The DiSC Styles Breakout</vt:lpstr>
      <vt:lpstr>Your Inclination</vt:lpstr>
      <vt:lpstr>How do I react?</vt:lpstr>
      <vt:lpstr>Leadership and DiSC</vt:lpstr>
      <vt:lpstr>PowerPoint Presentation</vt:lpstr>
      <vt:lpstr>Manager Meeting </vt:lpstr>
      <vt:lpstr>PowerPoint Presentation</vt:lpstr>
      <vt:lpstr>PowerPoint Presentation</vt:lpstr>
      <vt:lpstr>PowerPoint Presentation</vt:lpstr>
      <vt:lpstr>Your Action Items </vt:lpstr>
      <vt:lpstr>Questions? </vt:lpstr>
      <vt:lpstr>LEAD Development Process Cohort 12 </vt:lpstr>
    </vt:vector>
  </TitlesOfParts>
  <Company>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Embracing &amp; Leading Change</dc:title>
  <dc:creator>User</dc:creator>
  <cp:lastModifiedBy>Ali Atkison</cp:lastModifiedBy>
  <cp:revision>410</cp:revision>
  <cp:lastPrinted>2023-03-10T18:49:55Z</cp:lastPrinted>
  <dcterms:created xsi:type="dcterms:W3CDTF">2012-06-07T18:13:42Z</dcterms:created>
  <dcterms:modified xsi:type="dcterms:W3CDTF">2026-07-21T13:03:08Z</dcterms:modified>
</cp:coreProperties>
</file>